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93" r:id="rId4"/>
    <p:sldMasterId id="2147483818" r:id="rId5"/>
    <p:sldMasterId id="2147483831" r:id="rId6"/>
    <p:sldMasterId id="2147483843" r:id="rId7"/>
    <p:sldMasterId id="2147483864" r:id="rId8"/>
    <p:sldMasterId id="2147483876" r:id="rId9"/>
  </p:sldMasterIdLst>
  <p:notesMasterIdLst>
    <p:notesMasterId r:id="rId38"/>
  </p:notesMasterIdLst>
  <p:sldIdLst>
    <p:sldId id="684" r:id="rId10"/>
    <p:sldId id="327" r:id="rId11"/>
    <p:sldId id="315" r:id="rId12"/>
    <p:sldId id="29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685" r:id="rId26"/>
    <p:sldId id="686" r:id="rId27"/>
    <p:sldId id="692" r:id="rId28"/>
    <p:sldId id="694" r:id="rId29"/>
    <p:sldId id="693" r:id="rId30"/>
    <p:sldId id="687" r:id="rId31"/>
    <p:sldId id="654" r:id="rId32"/>
    <p:sldId id="691" r:id="rId33"/>
    <p:sldId id="690" r:id="rId34"/>
    <p:sldId id="647" r:id="rId35"/>
    <p:sldId id="409" r:id="rId36"/>
    <p:sldId id="271" r:id="rId37"/>
  </p:sldIdLst>
  <p:sldSz cx="9144000" cy="5148263"/>
  <p:notesSz cx="6858000" cy="9144000"/>
  <p:custDataLst>
    <p:tags r:id="rId39"/>
  </p:custDataLst>
  <p:defaultTextStyle>
    <a:defPPr>
      <a:defRPr lang="en-US"/>
    </a:defPPr>
    <a:lvl1pPr marL="0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625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251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7876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502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127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5753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8378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1003" algn="l" defTabSz="3426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13"/>
    <a:srgbClr val="FE23F2"/>
    <a:srgbClr val="5BE701"/>
    <a:srgbClr val="7E0CF6"/>
    <a:srgbClr val="2DD571"/>
    <a:srgbClr val="A94500"/>
    <a:srgbClr val="FE5227"/>
    <a:srgbClr val="3CECDA"/>
    <a:srgbClr val="006600"/>
    <a:srgbClr val="FF3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-756" y="-504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82676-2043-48A9-9FC0-F96B5ACFBAB3}" type="datetimeFigureOut">
              <a:rPr lang="vi-VN" smtClean="0"/>
              <a:t>07/02/2022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31F57-9AB9-4A33-A8C2-7FC0B5F74E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08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625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251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876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502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127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5753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8378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003" algn="l" defTabSz="68525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D5635AF-D9F1-4F18-80BE-461308D4472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289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842552"/>
            <a:ext cx="77724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5" y="2704039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25" indent="0" algn="ctr">
              <a:buNone/>
              <a:defRPr sz="1500"/>
            </a:lvl2pPr>
            <a:lvl3pPr marL="685251" indent="0" algn="ctr">
              <a:buNone/>
              <a:defRPr sz="1400"/>
            </a:lvl3pPr>
            <a:lvl4pPr marL="1027876" indent="0" algn="ctr">
              <a:buNone/>
              <a:defRPr sz="1200"/>
            </a:lvl4pPr>
            <a:lvl5pPr marL="1370502" indent="0" algn="ctr">
              <a:buNone/>
              <a:defRPr sz="1200"/>
            </a:lvl5pPr>
            <a:lvl6pPr marL="1713127" indent="0" algn="ctr">
              <a:buNone/>
              <a:defRPr sz="1200"/>
            </a:lvl6pPr>
            <a:lvl7pPr marL="2055753" indent="0" algn="ctr">
              <a:buNone/>
              <a:defRPr sz="1200"/>
            </a:lvl7pPr>
            <a:lvl8pPr marL="2398378" indent="0" algn="ctr">
              <a:buNone/>
              <a:defRPr sz="1200"/>
            </a:lvl8pPr>
            <a:lvl9pPr marL="27410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3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62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100"/>
            </a:lvl2pPr>
            <a:lvl3pPr marL="685983" indent="0">
              <a:buNone/>
              <a:defRPr sz="900"/>
            </a:lvl3pPr>
            <a:lvl4pPr marL="1028974" indent="0">
              <a:buNone/>
              <a:defRPr sz="800"/>
            </a:lvl4pPr>
            <a:lvl5pPr marL="1371966" indent="0">
              <a:buNone/>
              <a:defRPr sz="800"/>
            </a:lvl5pPr>
            <a:lvl6pPr marL="1714957" indent="0">
              <a:buNone/>
              <a:defRPr sz="800"/>
            </a:lvl6pPr>
            <a:lvl7pPr marL="2057949" indent="0">
              <a:buNone/>
              <a:defRPr sz="800"/>
            </a:lvl7pPr>
            <a:lvl8pPr marL="2400940" indent="0">
              <a:buNone/>
              <a:defRPr sz="800"/>
            </a:lvl8pPr>
            <a:lvl9pPr marL="27439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34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57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29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671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24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05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9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0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9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25" indent="0" algn="ctr">
              <a:buNone/>
              <a:defRPr sz="1500"/>
            </a:lvl2pPr>
            <a:lvl3pPr marL="685251" indent="0" algn="ctr">
              <a:buNone/>
              <a:defRPr sz="1400"/>
            </a:lvl3pPr>
            <a:lvl4pPr marL="1027876" indent="0" algn="ctr">
              <a:buNone/>
              <a:defRPr sz="1200"/>
            </a:lvl4pPr>
            <a:lvl5pPr marL="1370502" indent="0" algn="ctr">
              <a:buNone/>
              <a:defRPr sz="1200"/>
            </a:lvl5pPr>
            <a:lvl6pPr marL="1713127" indent="0" algn="ctr">
              <a:buNone/>
              <a:defRPr sz="1200"/>
            </a:lvl6pPr>
            <a:lvl7pPr marL="2055753" indent="0" algn="ctr">
              <a:buNone/>
              <a:defRPr sz="1200"/>
            </a:lvl7pPr>
            <a:lvl8pPr marL="2398378" indent="0" algn="ctr">
              <a:buNone/>
              <a:defRPr sz="1200"/>
            </a:lvl8pPr>
            <a:lvl9pPr marL="27410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43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3492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5287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0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38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107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1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2" indent="0">
              <a:buNone/>
              <a:defRPr sz="1200" b="1"/>
            </a:lvl5pPr>
            <a:lvl6pPr marL="1713127" indent="0">
              <a:buNone/>
              <a:defRPr sz="1200" b="1"/>
            </a:lvl6pPr>
            <a:lvl7pPr marL="2055753" indent="0">
              <a:buNone/>
              <a:defRPr sz="1200" b="1"/>
            </a:lvl7pPr>
            <a:lvl8pPr marL="2398378" indent="0">
              <a:buNone/>
              <a:defRPr sz="1200" b="1"/>
            </a:lvl8pPr>
            <a:lvl9pPr marL="274100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1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2" indent="0">
              <a:buNone/>
              <a:defRPr sz="1200" b="1"/>
            </a:lvl5pPr>
            <a:lvl6pPr marL="1713127" indent="0">
              <a:buNone/>
              <a:defRPr sz="1200" b="1"/>
            </a:lvl6pPr>
            <a:lvl7pPr marL="2055753" indent="0">
              <a:buNone/>
              <a:defRPr sz="1200" b="1"/>
            </a:lvl7pPr>
            <a:lvl8pPr marL="2398378" indent="0">
              <a:buNone/>
              <a:defRPr sz="1200" b="1"/>
            </a:lvl8pPr>
            <a:lvl9pPr marL="274100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5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5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81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1" indent="0">
              <a:buNone/>
              <a:defRPr sz="900"/>
            </a:lvl3pPr>
            <a:lvl4pPr marL="1027876" indent="0">
              <a:buNone/>
              <a:defRPr sz="800"/>
            </a:lvl4pPr>
            <a:lvl5pPr marL="1370502" indent="0">
              <a:buNone/>
              <a:defRPr sz="800"/>
            </a:lvl5pPr>
            <a:lvl6pPr marL="1713127" indent="0">
              <a:buNone/>
              <a:defRPr sz="800"/>
            </a:lvl6pPr>
            <a:lvl7pPr marL="2055753" indent="0">
              <a:buNone/>
              <a:defRPr sz="800"/>
            </a:lvl7pPr>
            <a:lvl8pPr marL="2398378" indent="0">
              <a:buNone/>
              <a:defRPr sz="800"/>
            </a:lvl8pPr>
            <a:lvl9pPr marL="274100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1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2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625" indent="0">
              <a:buNone/>
              <a:defRPr sz="2100"/>
            </a:lvl2pPr>
            <a:lvl3pPr marL="685251" indent="0">
              <a:buNone/>
              <a:defRPr sz="1800"/>
            </a:lvl3pPr>
            <a:lvl4pPr marL="1027876" indent="0">
              <a:buNone/>
              <a:defRPr sz="1500"/>
            </a:lvl4pPr>
            <a:lvl5pPr marL="1370502" indent="0">
              <a:buNone/>
              <a:defRPr sz="1500"/>
            </a:lvl5pPr>
            <a:lvl6pPr marL="1713127" indent="0">
              <a:buNone/>
              <a:defRPr sz="1500"/>
            </a:lvl6pPr>
            <a:lvl7pPr marL="2055753" indent="0">
              <a:buNone/>
              <a:defRPr sz="1500"/>
            </a:lvl7pPr>
            <a:lvl8pPr marL="2398378" indent="0">
              <a:buNone/>
              <a:defRPr sz="1500"/>
            </a:lvl8pPr>
            <a:lvl9pPr marL="27410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1" indent="0">
              <a:buNone/>
              <a:defRPr sz="900"/>
            </a:lvl3pPr>
            <a:lvl4pPr marL="1027876" indent="0">
              <a:buNone/>
              <a:defRPr sz="800"/>
            </a:lvl4pPr>
            <a:lvl5pPr marL="1370502" indent="0">
              <a:buNone/>
              <a:defRPr sz="800"/>
            </a:lvl5pPr>
            <a:lvl6pPr marL="1713127" indent="0">
              <a:buNone/>
              <a:defRPr sz="800"/>
            </a:lvl6pPr>
            <a:lvl7pPr marL="2055753" indent="0">
              <a:buNone/>
              <a:defRPr sz="800"/>
            </a:lvl7pPr>
            <a:lvl8pPr marL="2398378" indent="0">
              <a:buNone/>
              <a:defRPr sz="800"/>
            </a:lvl8pPr>
            <a:lvl9pPr marL="274100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73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56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3" y="842580"/>
            <a:ext cx="6858129" cy="1792418"/>
          </a:xfrm>
          <a:prstGeom prst="rect">
            <a:avLst/>
          </a:prstGeom>
        </p:spPr>
        <p:txBody>
          <a:bodyPr lIns="69419" tIns="34708" rIns="69419" bIns="34708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3" y="2704130"/>
            <a:ext cx="6858129" cy="1243013"/>
          </a:xfrm>
          <a:prstGeom prst="rect">
            <a:avLst/>
          </a:prstGeom>
        </p:spPr>
        <p:txBody>
          <a:bodyPr lIns="69419" tIns="34708" rIns="69419" bIns="34708"/>
          <a:lstStyle>
            <a:lvl1pPr marL="0" indent="0" algn="ctr">
              <a:buNone/>
              <a:defRPr sz="1800"/>
            </a:lvl1pPr>
            <a:lvl2pPr marL="341282" indent="0" algn="ctr">
              <a:buNone/>
              <a:defRPr sz="1500"/>
            </a:lvl2pPr>
            <a:lvl3pPr marL="682562" indent="0" algn="ctr">
              <a:buNone/>
              <a:defRPr sz="1400"/>
            </a:lvl3pPr>
            <a:lvl4pPr marL="1023842" indent="0" algn="ctr">
              <a:buNone/>
              <a:defRPr sz="1200"/>
            </a:lvl4pPr>
            <a:lvl5pPr marL="1364776" indent="0" algn="ctr">
              <a:buNone/>
              <a:defRPr sz="1200"/>
            </a:lvl5pPr>
            <a:lvl6pPr marL="1706058" indent="0" algn="ctr">
              <a:buNone/>
              <a:defRPr sz="1200"/>
            </a:lvl6pPr>
            <a:lvl7pPr marL="2047339" indent="0" algn="ctr">
              <a:buNone/>
              <a:defRPr sz="1200"/>
            </a:lvl7pPr>
            <a:lvl8pPr marL="2388620" indent="0" algn="ctr">
              <a:buNone/>
              <a:defRPr sz="1200"/>
            </a:lvl8pPr>
            <a:lvl9pPr marL="272990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160397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49385"/>
            <a:ext cx="4485050" cy="621000"/>
          </a:xfrm>
          <a:prstGeom prst="rect">
            <a:avLst/>
          </a:prstGeom>
        </p:spPr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2" y="869401"/>
            <a:ext cx="4485050" cy="2459160"/>
          </a:xfrm>
          <a:prstGeom prst="rect">
            <a:avLst/>
          </a:prstGeo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429807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8" y="1283535"/>
            <a:ext cx="7886849" cy="2141605"/>
          </a:xfrm>
          <a:prstGeom prst="rect">
            <a:avLst/>
          </a:prstGeom>
        </p:spPr>
        <p:txBody>
          <a:bodyPr lIns="69419" tIns="34708" rIns="69419" bIns="34708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8" y="3445401"/>
            <a:ext cx="7886849" cy="1126220"/>
          </a:xfrm>
          <a:prstGeom prst="rect">
            <a:avLst/>
          </a:prstGeom>
        </p:spPr>
        <p:txBody>
          <a:bodyPr lIns="69419" tIns="34708" rIns="69419" bIns="3470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8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7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6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9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27257194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49385"/>
            <a:ext cx="4485050" cy="621000"/>
          </a:xfrm>
          <a:prstGeom prst="rect">
            <a:avLst/>
          </a:prstGeom>
        </p:spPr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70533"/>
            <a:ext cx="3886274" cy="3266635"/>
          </a:xfrm>
          <a:prstGeom prst="rect">
            <a:avLst/>
          </a:prstGeo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70533"/>
            <a:ext cx="3886274" cy="3266635"/>
          </a:xfrm>
          <a:prstGeom prst="rect">
            <a:avLst/>
          </a:prstGeo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5853305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62" y="274106"/>
            <a:ext cx="7886849" cy="995127"/>
          </a:xfrm>
          <a:prstGeom prst="rect">
            <a:avLst/>
          </a:prstGeom>
        </p:spPr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5110"/>
            <a:ext cx="3655250" cy="618527"/>
          </a:xfrm>
          <a:prstGeom prst="rect">
            <a:avLst/>
          </a:prstGeom>
        </p:spPr>
        <p:txBody>
          <a:bodyPr lIns="69419" tIns="34708" rIns="69419" bIns="34708" anchor="ctr" anchorCtr="0"/>
          <a:lstStyle>
            <a:lvl1pPr marL="0" indent="0">
              <a:buNone/>
              <a:defRPr sz="2100"/>
            </a:lvl1pPr>
            <a:lvl2pPr marL="341282" indent="0">
              <a:buNone/>
              <a:defRPr sz="1800"/>
            </a:lvl2pPr>
            <a:lvl3pPr marL="682562" indent="0">
              <a:buNone/>
              <a:defRPr sz="1500"/>
            </a:lvl3pPr>
            <a:lvl4pPr marL="1023842" indent="0">
              <a:buNone/>
              <a:defRPr sz="1400"/>
            </a:lvl4pPr>
            <a:lvl5pPr marL="1364776" indent="0">
              <a:buNone/>
              <a:defRPr sz="1400"/>
            </a:lvl5pPr>
            <a:lvl6pPr marL="1706058" indent="0">
              <a:buNone/>
              <a:defRPr sz="1400"/>
            </a:lvl6pPr>
            <a:lvl7pPr marL="2047339" indent="0">
              <a:buNone/>
              <a:defRPr sz="1400"/>
            </a:lvl7pPr>
            <a:lvl8pPr marL="2388620" indent="0">
              <a:buNone/>
              <a:defRPr sz="1400"/>
            </a:lvl8pPr>
            <a:lvl9pPr marL="27299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000955"/>
            <a:ext cx="3655250" cy="2645749"/>
          </a:xfrm>
          <a:prstGeom prst="rect">
            <a:avLst/>
          </a:prstGeo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4" y="1335110"/>
            <a:ext cx="3673251" cy="618527"/>
          </a:xfrm>
          <a:prstGeom prst="rect">
            <a:avLst/>
          </a:prstGeom>
        </p:spPr>
        <p:txBody>
          <a:bodyPr lIns="69419" tIns="34708" rIns="69419" bIns="34708" anchor="ctr" anchorCtr="0"/>
          <a:lstStyle>
            <a:lvl1pPr marL="0" indent="0">
              <a:buNone/>
              <a:defRPr sz="2100"/>
            </a:lvl1pPr>
            <a:lvl2pPr marL="341282" indent="0">
              <a:buNone/>
              <a:defRPr sz="1800"/>
            </a:lvl2pPr>
            <a:lvl3pPr marL="682562" indent="0">
              <a:buNone/>
              <a:defRPr sz="1500"/>
            </a:lvl3pPr>
            <a:lvl4pPr marL="1023842" indent="0">
              <a:buNone/>
              <a:defRPr sz="1400"/>
            </a:lvl4pPr>
            <a:lvl5pPr marL="1364776" indent="0">
              <a:buNone/>
              <a:defRPr sz="1400"/>
            </a:lvl5pPr>
            <a:lvl6pPr marL="1706058" indent="0">
              <a:buNone/>
              <a:defRPr sz="1400"/>
            </a:lvl6pPr>
            <a:lvl7pPr marL="2047339" indent="0">
              <a:buNone/>
              <a:defRPr sz="1400"/>
            </a:lvl7pPr>
            <a:lvl8pPr marL="2388620" indent="0">
              <a:buNone/>
              <a:defRPr sz="1400"/>
            </a:lvl8pPr>
            <a:lvl9pPr marL="27299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4" y="2000955"/>
            <a:ext cx="3673251" cy="2645749"/>
          </a:xfrm>
          <a:prstGeom prst="rect">
            <a:avLst/>
          </a:prstGeo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292427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49385"/>
            <a:ext cx="4485050" cy="621000"/>
          </a:xfrm>
          <a:prstGeom prst="rect">
            <a:avLst/>
          </a:prstGeom>
        </p:spPr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09086711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423647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52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314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0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4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63" y="343239"/>
            <a:ext cx="2949233" cy="1201301"/>
          </a:xfrm>
          <a:prstGeom prst="rect">
            <a:avLst/>
          </a:prstGeom>
        </p:spPr>
        <p:txBody>
          <a:bodyPr lIns="69419" tIns="34708" rIns="69419" bIns="3470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8" y="741280"/>
            <a:ext cx="4629237" cy="3658726"/>
          </a:xfrm>
          <a:prstGeom prst="rect">
            <a:avLst/>
          </a:prstGeom>
        </p:spPr>
        <p:txBody>
          <a:bodyPr lIns="69419" tIns="34708" rIns="69419" bIns="3470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63" y="1544532"/>
            <a:ext cx="2949233" cy="2861434"/>
          </a:xfrm>
          <a:prstGeom prst="rect">
            <a:avLst/>
          </a:prstGeom>
        </p:spPr>
        <p:txBody>
          <a:bodyPr lIns="69419" tIns="34708" rIns="69419" bIns="34708"/>
          <a:lstStyle>
            <a:lvl1pPr marL="0" indent="0">
              <a:buNone/>
              <a:defRPr sz="1200"/>
            </a:lvl1pPr>
            <a:lvl2pPr marL="341282" indent="0">
              <a:buNone/>
              <a:defRPr sz="1100"/>
            </a:lvl2pPr>
            <a:lvl3pPr marL="682562" indent="0">
              <a:buNone/>
              <a:defRPr sz="900"/>
            </a:lvl3pPr>
            <a:lvl4pPr marL="1023842" indent="0">
              <a:buNone/>
              <a:defRPr sz="800"/>
            </a:lvl4pPr>
            <a:lvl5pPr marL="1364776" indent="0">
              <a:buNone/>
              <a:defRPr sz="800"/>
            </a:lvl5pPr>
            <a:lvl6pPr marL="1706058" indent="0">
              <a:buNone/>
              <a:defRPr sz="800"/>
            </a:lvl6pPr>
            <a:lvl7pPr marL="2047339" indent="0">
              <a:buNone/>
              <a:defRPr sz="800"/>
            </a:lvl7pPr>
            <a:lvl8pPr marL="2388620" indent="0">
              <a:buNone/>
              <a:defRPr sz="800"/>
            </a:lvl8pPr>
            <a:lvl9pPr marL="272990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73886981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3239"/>
            <a:ext cx="3124072" cy="1201301"/>
          </a:xfrm>
          <a:prstGeom prst="rect">
            <a:avLst/>
          </a:prstGeom>
        </p:spPr>
        <p:txBody>
          <a:bodyPr lIns="69419" tIns="34708" rIns="69419" bIns="3470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8" y="343231"/>
            <a:ext cx="4629237" cy="4056776"/>
          </a:xfrm>
          <a:prstGeom prst="rect">
            <a:avLst/>
          </a:prstGeom>
        </p:spPr>
        <p:txBody>
          <a:bodyPr lIns="69419" tIns="34708" rIns="69419" bIns="34708"/>
          <a:lstStyle>
            <a:lvl1pPr marL="0" indent="0">
              <a:buNone/>
              <a:defRPr sz="2400"/>
            </a:lvl1pPr>
            <a:lvl2pPr marL="341282" indent="0">
              <a:buNone/>
              <a:defRPr sz="2100"/>
            </a:lvl2pPr>
            <a:lvl3pPr marL="682562" indent="0">
              <a:buNone/>
              <a:defRPr sz="1800"/>
            </a:lvl3pPr>
            <a:lvl4pPr marL="1023842" indent="0">
              <a:buNone/>
              <a:defRPr sz="1500"/>
            </a:lvl4pPr>
            <a:lvl5pPr marL="1364776" indent="0">
              <a:buNone/>
              <a:defRPr sz="1500"/>
            </a:lvl5pPr>
            <a:lvl6pPr marL="1706058" indent="0">
              <a:buNone/>
              <a:defRPr sz="1500"/>
            </a:lvl6pPr>
            <a:lvl7pPr marL="2047339" indent="0">
              <a:buNone/>
              <a:defRPr sz="1500"/>
            </a:lvl7pPr>
            <a:lvl8pPr marL="2388620" indent="0">
              <a:buNone/>
              <a:defRPr sz="1500"/>
            </a:lvl8pPr>
            <a:lvl9pPr marL="272990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4532"/>
            <a:ext cx="3124072" cy="2861434"/>
          </a:xfrm>
          <a:prstGeom prst="rect">
            <a:avLst/>
          </a:prstGeom>
        </p:spPr>
        <p:txBody>
          <a:bodyPr lIns="69419" tIns="34708" rIns="69419" bIns="34708"/>
          <a:lstStyle>
            <a:lvl1pPr marL="0" indent="0">
              <a:buNone/>
              <a:defRPr sz="1500"/>
            </a:lvl1pPr>
            <a:lvl2pPr marL="341282" indent="0">
              <a:buNone/>
              <a:defRPr sz="1400"/>
            </a:lvl2pPr>
            <a:lvl3pPr marL="682562" indent="0">
              <a:buNone/>
              <a:defRPr sz="1200"/>
            </a:lvl3pPr>
            <a:lvl4pPr marL="1023842" indent="0">
              <a:buNone/>
              <a:defRPr sz="1100"/>
            </a:lvl4pPr>
            <a:lvl5pPr marL="1364776" indent="0">
              <a:buNone/>
              <a:defRPr sz="1100"/>
            </a:lvl5pPr>
            <a:lvl6pPr marL="1706058" indent="0">
              <a:buNone/>
              <a:defRPr sz="1100"/>
            </a:lvl6pPr>
            <a:lvl7pPr marL="2047339" indent="0">
              <a:buNone/>
              <a:defRPr sz="1100"/>
            </a:lvl7pPr>
            <a:lvl8pPr marL="2388620" indent="0">
              <a:buNone/>
              <a:defRPr sz="1100"/>
            </a:lvl8pPr>
            <a:lvl9pPr marL="2729902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20019752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49385"/>
            <a:ext cx="4485050" cy="621000"/>
          </a:xfrm>
          <a:prstGeom prst="rect">
            <a:avLst/>
          </a:prstGeom>
        </p:spPr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2" y="869401"/>
            <a:ext cx="4485050" cy="2459160"/>
          </a:xfrm>
          <a:prstGeom prst="rect">
            <a:avLst/>
          </a:prstGeom>
        </p:spPr>
        <p:txBody>
          <a:bodyPr vert="eaVert"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6683100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01" y="274117"/>
            <a:ext cx="1971712" cy="4363061"/>
          </a:xfrm>
          <a:prstGeom prst="rect">
            <a:avLst/>
          </a:prstGeom>
        </p:spPr>
        <p:txBody>
          <a:bodyPr vert="eaVert"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1" y="274117"/>
            <a:ext cx="5800835" cy="4363061"/>
          </a:xfrm>
          <a:prstGeom prst="rect">
            <a:avLst/>
          </a:prstGeom>
        </p:spPr>
        <p:txBody>
          <a:bodyPr vert="eaVert"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6223091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9419" tIns="34708" rIns="69419" bIns="34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70533"/>
            <a:ext cx="3886274" cy="3266635"/>
          </a:xfr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70533"/>
            <a:ext cx="3886274" cy="1575517"/>
          </a:xfr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60459"/>
            <a:ext cx="3886274" cy="1576709"/>
          </a:xfrm>
        </p:spPr>
        <p:txBody>
          <a:bodyPr lIns="69419" tIns="34708" rIns="69419" bIns="34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6831200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0" y="1599519"/>
            <a:ext cx="7772398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1" y="2917354"/>
            <a:ext cx="6400801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7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4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9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85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49" y="3308254"/>
            <a:ext cx="7772398" cy="1022503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49" y="2182083"/>
            <a:ext cx="7772398" cy="1126182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18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36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55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73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92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10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547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74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0" y="1201304"/>
            <a:ext cx="4038599" cy="339761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44" y="1201304"/>
            <a:ext cx="4038599" cy="339761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4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44" y="1152421"/>
            <a:ext cx="4040189" cy="48026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850" indent="0">
              <a:buNone/>
              <a:defRPr sz="2100" b="1"/>
            </a:lvl2pPr>
            <a:lvl3pPr marL="963696" indent="0">
              <a:buNone/>
              <a:defRPr sz="1900" b="1"/>
            </a:lvl3pPr>
            <a:lvl4pPr marL="1445545" indent="0">
              <a:buNone/>
              <a:defRPr sz="1700" b="1"/>
            </a:lvl4pPr>
            <a:lvl5pPr marL="1927395" indent="0">
              <a:buNone/>
              <a:defRPr sz="1700" b="1"/>
            </a:lvl5pPr>
            <a:lvl6pPr marL="2409231" indent="0">
              <a:buNone/>
              <a:defRPr sz="1700" b="1"/>
            </a:lvl6pPr>
            <a:lvl7pPr marL="2891079" indent="0">
              <a:buNone/>
              <a:defRPr sz="1700" b="1"/>
            </a:lvl7pPr>
            <a:lvl8pPr marL="3372926" indent="0">
              <a:buNone/>
              <a:defRPr sz="1700" b="1"/>
            </a:lvl8pPr>
            <a:lvl9pPr marL="385477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44" y="1632667"/>
            <a:ext cx="4040189" cy="2966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99" y="1152421"/>
            <a:ext cx="4041775" cy="48026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850" indent="0">
              <a:buNone/>
              <a:defRPr sz="2100" b="1"/>
            </a:lvl2pPr>
            <a:lvl3pPr marL="963696" indent="0">
              <a:buNone/>
              <a:defRPr sz="1900" b="1"/>
            </a:lvl3pPr>
            <a:lvl4pPr marL="1445545" indent="0">
              <a:buNone/>
              <a:defRPr sz="1700" b="1"/>
            </a:lvl4pPr>
            <a:lvl5pPr marL="1927395" indent="0">
              <a:buNone/>
              <a:defRPr sz="1700" b="1"/>
            </a:lvl5pPr>
            <a:lvl6pPr marL="2409231" indent="0">
              <a:buNone/>
              <a:defRPr sz="1700" b="1"/>
            </a:lvl6pPr>
            <a:lvl7pPr marL="2891079" indent="0">
              <a:buNone/>
              <a:defRPr sz="1700" b="1"/>
            </a:lvl7pPr>
            <a:lvl8pPr marL="3372926" indent="0">
              <a:buNone/>
              <a:defRPr sz="1700" b="1"/>
            </a:lvl8pPr>
            <a:lvl9pPr marL="385477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99" y="1632667"/>
            <a:ext cx="4041775" cy="2966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5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34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90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5109"/>
            <a:ext cx="3008313" cy="87234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10" y="205197"/>
            <a:ext cx="5111750" cy="439390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7399"/>
            <a:ext cx="3008313" cy="3521555"/>
          </a:xfrm>
        </p:spPr>
        <p:txBody>
          <a:bodyPr/>
          <a:lstStyle>
            <a:lvl1pPr marL="0" indent="0">
              <a:buNone/>
              <a:defRPr sz="1500"/>
            </a:lvl1pPr>
            <a:lvl2pPr marL="481850" indent="0">
              <a:buNone/>
              <a:defRPr sz="1300"/>
            </a:lvl2pPr>
            <a:lvl3pPr marL="963696" indent="0">
              <a:buNone/>
              <a:defRPr sz="1000"/>
            </a:lvl3pPr>
            <a:lvl4pPr marL="1445545" indent="0">
              <a:buNone/>
              <a:defRPr sz="900"/>
            </a:lvl4pPr>
            <a:lvl5pPr marL="1927395" indent="0">
              <a:buNone/>
              <a:defRPr sz="900"/>
            </a:lvl5pPr>
            <a:lvl6pPr marL="2409231" indent="0">
              <a:buNone/>
              <a:defRPr sz="900"/>
            </a:lvl6pPr>
            <a:lvl7pPr marL="2891079" indent="0">
              <a:buNone/>
              <a:defRPr sz="900"/>
            </a:lvl7pPr>
            <a:lvl8pPr marL="3372926" indent="0">
              <a:buNone/>
              <a:defRPr sz="900"/>
            </a:lvl8pPr>
            <a:lvl9pPr marL="38547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66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3914"/>
            <a:ext cx="5486400" cy="42544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60007"/>
            <a:ext cx="5486400" cy="3088958"/>
          </a:xfrm>
        </p:spPr>
        <p:txBody>
          <a:bodyPr/>
          <a:lstStyle>
            <a:lvl1pPr marL="0" indent="0">
              <a:buNone/>
              <a:defRPr sz="3400"/>
            </a:lvl1pPr>
            <a:lvl2pPr marL="481850" indent="0">
              <a:buNone/>
              <a:defRPr sz="2800"/>
            </a:lvl2pPr>
            <a:lvl3pPr marL="963696" indent="0">
              <a:buNone/>
              <a:defRPr sz="2500"/>
            </a:lvl3pPr>
            <a:lvl4pPr marL="1445545" indent="0">
              <a:buNone/>
              <a:defRPr sz="2100"/>
            </a:lvl4pPr>
            <a:lvl5pPr marL="1927395" indent="0">
              <a:buNone/>
              <a:defRPr sz="2100"/>
            </a:lvl5pPr>
            <a:lvl6pPr marL="2409231" indent="0">
              <a:buNone/>
              <a:defRPr sz="2100"/>
            </a:lvl6pPr>
            <a:lvl7pPr marL="2891079" indent="0">
              <a:buNone/>
              <a:defRPr sz="2100"/>
            </a:lvl7pPr>
            <a:lvl8pPr marL="3372926" indent="0">
              <a:buNone/>
              <a:defRPr sz="2100"/>
            </a:lvl8pPr>
            <a:lvl9pPr marL="385477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9365"/>
            <a:ext cx="5486400" cy="604205"/>
          </a:xfrm>
        </p:spPr>
        <p:txBody>
          <a:bodyPr/>
          <a:lstStyle>
            <a:lvl1pPr marL="0" indent="0">
              <a:buNone/>
              <a:defRPr sz="1500"/>
            </a:lvl1pPr>
            <a:lvl2pPr marL="481850" indent="0">
              <a:buNone/>
              <a:defRPr sz="1300"/>
            </a:lvl2pPr>
            <a:lvl3pPr marL="963696" indent="0">
              <a:buNone/>
              <a:defRPr sz="1000"/>
            </a:lvl3pPr>
            <a:lvl4pPr marL="1445545" indent="0">
              <a:buNone/>
              <a:defRPr sz="900"/>
            </a:lvl4pPr>
            <a:lvl5pPr marL="1927395" indent="0">
              <a:buNone/>
              <a:defRPr sz="900"/>
            </a:lvl5pPr>
            <a:lvl6pPr marL="2409231" indent="0">
              <a:buNone/>
              <a:defRPr sz="900"/>
            </a:lvl6pPr>
            <a:lvl7pPr marL="2891079" indent="0">
              <a:buNone/>
              <a:defRPr sz="900"/>
            </a:lvl7pPr>
            <a:lvl8pPr marL="3372926" indent="0">
              <a:buNone/>
              <a:defRPr sz="900"/>
            </a:lvl8pPr>
            <a:lvl9pPr marL="38547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04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1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557" y="206278"/>
            <a:ext cx="2057401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26" y="206278"/>
            <a:ext cx="6019799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0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663" y="1199838"/>
            <a:ext cx="5830819" cy="8276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980" y="2188016"/>
            <a:ext cx="4801850" cy="986751"/>
          </a:xfrm>
        </p:spPr>
        <p:txBody>
          <a:bodyPr/>
          <a:lstStyle>
            <a:lvl1pPr marL="0" indent="0" algn="ctr">
              <a:buNone/>
              <a:defRPr/>
            </a:lvl1pPr>
            <a:lvl2pPr marL="255283" indent="0" algn="ctr">
              <a:buNone/>
              <a:defRPr/>
            </a:lvl2pPr>
            <a:lvl3pPr marL="510594" indent="0" algn="ctr">
              <a:buNone/>
              <a:defRPr/>
            </a:lvl3pPr>
            <a:lvl4pPr marL="765875" indent="0" algn="ctr">
              <a:buNone/>
              <a:defRPr/>
            </a:lvl4pPr>
            <a:lvl5pPr marL="1021150" indent="0" algn="ctr">
              <a:buNone/>
              <a:defRPr/>
            </a:lvl5pPr>
            <a:lvl6pPr marL="1276420" indent="0" algn="ctr">
              <a:buNone/>
              <a:defRPr/>
            </a:lvl6pPr>
            <a:lvl7pPr marL="1531731" indent="0" algn="ctr">
              <a:buNone/>
              <a:defRPr/>
            </a:lvl7pPr>
            <a:lvl8pPr marL="1787003" indent="0" algn="ctr">
              <a:buNone/>
              <a:defRPr/>
            </a:lvl8pPr>
            <a:lvl9pPr marL="20422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83669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22070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071" y="2481351"/>
            <a:ext cx="5830819" cy="766876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071" y="1636547"/>
            <a:ext cx="5830819" cy="844636"/>
          </a:xfrm>
        </p:spPr>
        <p:txBody>
          <a:bodyPr anchor="b"/>
          <a:lstStyle>
            <a:lvl1pPr marL="0" indent="0">
              <a:buNone/>
              <a:defRPr sz="1100"/>
            </a:lvl1pPr>
            <a:lvl2pPr marL="255283" indent="0">
              <a:buNone/>
              <a:defRPr sz="1100"/>
            </a:lvl2pPr>
            <a:lvl3pPr marL="510594" indent="0">
              <a:buNone/>
              <a:defRPr sz="900"/>
            </a:lvl3pPr>
            <a:lvl4pPr marL="765875" indent="0">
              <a:buNone/>
              <a:defRPr sz="800"/>
            </a:lvl4pPr>
            <a:lvl5pPr marL="1021150" indent="0">
              <a:buNone/>
              <a:defRPr sz="800"/>
            </a:lvl5pPr>
            <a:lvl6pPr marL="1276420" indent="0">
              <a:buNone/>
              <a:defRPr sz="800"/>
            </a:lvl6pPr>
            <a:lvl7pPr marL="1531731" indent="0">
              <a:buNone/>
              <a:defRPr sz="800"/>
            </a:lvl7pPr>
            <a:lvl8pPr marL="1787003" indent="0">
              <a:buNone/>
              <a:defRPr sz="800"/>
            </a:lvl8pPr>
            <a:lvl9pPr marL="20422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41005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95" y="900950"/>
            <a:ext cx="3029739" cy="25482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7058" y="900950"/>
            <a:ext cx="3029739" cy="25482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6641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110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1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2" indent="0">
              <a:buNone/>
              <a:defRPr sz="1200" b="1"/>
            </a:lvl5pPr>
            <a:lvl6pPr marL="1713127" indent="0">
              <a:buNone/>
              <a:defRPr sz="1200" b="1"/>
            </a:lvl6pPr>
            <a:lvl7pPr marL="2055753" indent="0">
              <a:buNone/>
              <a:defRPr sz="1200" b="1"/>
            </a:lvl7pPr>
            <a:lvl8pPr marL="2398378" indent="0">
              <a:buNone/>
              <a:defRPr sz="1200" b="1"/>
            </a:lvl8pPr>
            <a:lvl9pPr marL="274100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1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2" indent="0">
              <a:buNone/>
              <a:defRPr sz="1200" b="1"/>
            </a:lvl5pPr>
            <a:lvl6pPr marL="1713127" indent="0">
              <a:buNone/>
              <a:defRPr sz="1200" b="1"/>
            </a:lvl6pPr>
            <a:lvl7pPr marL="2055753" indent="0">
              <a:buNone/>
              <a:defRPr sz="1200" b="1"/>
            </a:lvl7pPr>
            <a:lvl8pPr marL="2398378" indent="0">
              <a:buNone/>
              <a:defRPr sz="1200" b="1"/>
            </a:lvl8pPr>
            <a:lvl9pPr marL="274100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00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049" y="864329"/>
            <a:ext cx="3030930" cy="3602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5283" indent="0">
              <a:buNone/>
              <a:defRPr sz="1100" b="1"/>
            </a:lvl2pPr>
            <a:lvl3pPr marL="510594" indent="0">
              <a:buNone/>
              <a:defRPr sz="1100" b="1"/>
            </a:lvl3pPr>
            <a:lvl4pPr marL="765875" indent="0">
              <a:buNone/>
              <a:defRPr sz="900" b="1"/>
            </a:lvl4pPr>
            <a:lvl5pPr marL="1021150" indent="0">
              <a:buNone/>
              <a:defRPr sz="900" b="1"/>
            </a:lvl5pPr>
            <a:lvl6pPr marL="1276420" indent="0">
              <a:buNone/>
              <a:defRPr sz="900" b="1"/>
            </a:lvl6pPr>
            <a:lvl7pPr marL="1531731" indent="0">
              <a:buNone/>
              <a:defRPr sz="900" b="1"/>
            </a:lvl7pPr>
            <a:lvl8pPr marL="1787003" indent="0">
              <a:buNone/>
              <a:defRPr sz="900" b="1"/>
            </a:lvl8pPr>
            <a:lvl9pPr marL="204228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049" y="1224503"/>
            <a:ext cx="3030930" cy="2224658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736" y="864329"/>
            <a:ext cx="3032121" cy="3602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5283" indent="0">
              <a:buNone/>
              <a:defRPr sz="1100" b="1"/>
            </a:lvl2pPr>
            <a:lvl3pPr marL="510594" indent="0">
              <a:buNone/>
              <a:defRPr sz="1100" b="1"/>
            </a:lvl3pPr>
            <a:lvl4pPr marL="765875" indent="0">
              <a:buNone/>
              <a:defRPr sz="900" b="1"/>
            </a:lvl4pPr>
            <a:lvl5pPr marL="1021150" indent="0">
              <a:buNone/>
              <a:defRPr sz="900" b="1"/>
            </a:lvl5pPr>
            <a:lvl6pPr marL="1276420" indent="0">
              <a:buNone/>
              <a:defRPr sz="900" b="1"/>
            </a:lvl6pPr>
            <a:lvl7pPr marL="1531731" indent="0">
              <a:buNone/>
              <a:defRPr sz="900" b="1"/>
            </a:lvl7pPr>
            <a:lvl8pPr marL="1787003" indent="0">
              <a:buNone/>
              <a:defRPr sz="900" b="1"/>
            </a:lvl8pPr>
            <a:lvl9pPr marL="204228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736" y="1224503"/>
            <a:ext cx="3032121" cy="2224658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22676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02101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25410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82" y="153844"/>
            <a:ext cx="2256823" cy="65426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013" y="154042"/>
            <a:ext cx="3834812" cy="32954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3082" y="808113"/>
            <a:ext cx="2256823" cy="2641166"/>
          </a:xfrm>
        </p:spPr>
        <p:txBody>
          <a:bodyPr/>
          <a:lstStyle>
            <a:lvl1pPr marL="0" indent="0">
              <a:buNone/>
              <a:defRPr sz="800"/>
            </a:lvl1pPr>
            <a:lvl2pPr marL="255283" indent="0">
              <a:buNone/>
              <a:defRPr sz="700"/>
            </a:lvl2pPr>
            <a:lvl3pPr marL="510594" indent="0">
              <a:buNone/>
              <a:defRPr sz="600"/>
            </a:lvl3pPr>
            <a:lvl4pPr marL="765875" indent="0">
              <a:buNone/>
              <a:defRPr sz="500"/>
            </a:lvl4pPr>
            <a:lvl5pPr marL="1021150" indent="0">
              <a:buNone/>
              <a:defRPr sz="500"/>
            </a:lvl5pPr>
            <a:lvl6pPr marL="1276420" indent="0">
              <a:buNone/>
              <a:defRPr sz="500"/>
            </a:lvl6pPr>
            <a:lvl7pPr marL="1531731" indent="0">
              <a:buNone/>
              <a:defRPr sz="500"/>
            </a:lvl7pPr>
            <a:lvl8pPr marL="1787003" indent="0">
              <a:buNone/>
              <a:defRPr sz="500"/>
            </a:lvl8pPr>
            <a:lvl9pPr marL="204228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32753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48" y="2702957"/>
            <a:ext cx="4115872" cy="319086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48" y="345010"/>
            <a:ext cx="4115872" cy="2316718"/>
          </a:xfrm>
        </p:spPr>
        <p:txBody>
          <a:bodyPr/>
          <a:lstStyle>
            <a:lvl1pPr marL="0" indent="0">
              <a:buNone/>
              <a:defRPr sz="1800"/>
            </a:lvl1pPr>
            <a:lvl2pPr marL="255283" indent="0">
              <a:buNone/>
              <a:defRPr sz="1600"/>
            </a:lvl2pPr>
            <a:lvl3pPr marL="510594" indent="0">
              <a:buNone/>
              <a:defRPr sz="1400"/>
            </a:lvl3pPr>
            <a:lvl4pPr marL="765875" indent="0">
              <a:buNone/>
              <a:defRPr sz="1100"/>
            </a:lvl4pPr>
            <a:lvl5pPr marL="1021150" indent="0">
              <a:buNone/>
              <a:defRPr sz="1100"/>
            </a:lvl5pPr>
            <a:lvl6pPr marL="1276420" indent="0">
              <a:buNone/>
              <a:defRPr sz="1100"/>
            </a:lvl6pPr>
            <a:lvl7pPr marL="1531731" indent="0">
              <a:buNone/>
              <a:defRPr sz="1100"/>
            </a:lvl7pPr>
            <a:lvl8pPr marL="1787003" indent="0">
              <a:buNone/>
              <a:defRPr sz="1100"/>
            </a:lvl8pPr>
            <a:lvl9pPr marL="2042288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48" y="3022212"/>
            <a:ext cx="4115872" cy="453154"/>
          </a:xfrm>
        </p:spPr>
        <p:txBody>
          <a:bodyPr/>
          <a:lstStyle>
            <a:lvl1pPr marL="0" indent="0">
              <a:buNone/>
              <a:defRPr sz="800"/>
            </a:lvl1pPr>
            <a:lvl2pPr marL="255283" indent="0">
              <a:buNone/>
              <a:defRPr sz="700"/>
            </a:lvl2pPr>
            <a:lvl3pPr marL="510594" indent="0">
              <a:buNone/>
              <a:defRPr sz="600"/>
            </a:lvl3pPr>
            <a:lvl4pPr marL="765875" indent="0">
              <a:buNone/>
              <a:defRPr sz="500"/>
            </a:lvl4pPr>
            <a:lvl5pPr marL="1021150" indent="0">
              <a:buNone/>
              <a:defRPr sz="500"/>
            </a:lvl5pPr>
            <a:lvl6pPr marL="1276420" indent="0">
              <a:buNone/>
              <a:defRPr sz="500"/>
            </a:lvl6pPr>
            <a:lvl7pPr marL="1531731" indent="0">
              <a:buNone/>
              <a:defRPr sz="500"/>
            </a:lvl7pPr>
            <a:lvl8pPr marL="1787003" indent="0">
              <a:buNone/>
              <a:defRPr sz="500"/>
            </a:lvl8pPr>
            <a:lvl9pPr marL="204228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93284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08931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3345" y="154801"/>
            <a:ext cx="1543452" cy="32945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89" y="154801"/>
            <a:ext cx="4516026" cy="32945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9570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3057" y="154801"/>
            <a:ext cx="6173808" cy="3294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89" y="3516303"/>
            <a:ext cx="1600617" cy="268139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832" y="3516303"/>
            <a:ext cx="2172266" cy="268139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6237" y="3516303"/>
            <a:ext cx="1600617" cy="268139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46750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0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4031"/>
            <a:ext cx="6858000" cy="1242972"/>
          </a:xfrm>
        </p:spPr>
        <p:txBody>
          <a:bodyPr/>
          <a:lstStyle>
            <a:lvl1pPr marL="0" indent="0" algn="ctr">
              <a:buNone/>
              <a:defRPr sz="18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634" indent="0" algn="ctr">
              <a:buNone/>
              <a:defRPr sz="1500"/>
            </a:lvl2pPr>
            <a:lvl3pPr marL="685284" indent="0" algn="ctr">
              <a:buNone/>
              <a:defRPr sz="1400"/>
            </a:lvl3pPr>
            <a:lvl4pPr marL="1027926" indent="0" algn="ctr">
              <a:buNone/>
              <a:defRPr sz="1200"/>
            </a:lvl4pPr>
            <a:lvl5pPr marL="1370566" indent="0" algn="ctr">
              <a:buNone/>
              <a:defRPr sz="1200"/>
            </a:lvl5pPr>
            <a:lvl6pPr marL="1713220" indent="0" algn="ctr">
              <a:buNone/>
              <a:defRPr sz="1200"/>
            </a:lvl6pPr>
            <a:lvl7pPr marL="2055849" indent="0" algn="ctr">
              <a:buNone/>
              <a:defRPr sz="1200"/>
            </a:lvl7pPr>
            <a:lvl8pPr marL="2398480" indent="0" algn="ctr">
              <a:buNone/>
              <a:defRPr sz="1200"/>
            </a:lvl8pPr>
            <a:lvl9pPr marL="274111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89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96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3575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5344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4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1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20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487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70487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78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4104"/>
            <a:ext cx="7886700" cy="9950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4" indent="0">
              <a:buNone/>
              <a:defRPr sz="1500" b="1"/>
            </a:lvl2pPr>
            <a:lvl3pPr marL="685284" indent="0">
              <a:buNone/>
              <a:defRPr sz="1400" b="1"/>
            </a:lvl3pPr>
            <a:lvl4pPr marL="1027926" indent="0">
              <a:buNone/>
              <a:defRPr sz="1200" b="1"/>
            </a:lvl4pPr>
            <a:lvl5pPr marL="1370566" indent="0">
              <a:buNone/>
              <a:defRPr sz="1200" b="1"/>
            </a:lvl5pPr>
            <a:lvl6pPr marL="1713220" indent="0">
              <a:buNone/>
              <a:defRPr sz="1200" b="1"/>
            </a:lvl6pPr>
            <a:lvl7pPr marL="2055849" indent="0">
              <a:buNone/>
              <a:defRPr sz="1200" b="1"/>
            </a:lvl7pPr>
            <a:lvl8pPr marL="2398480" indent="0">
              <a:buNone/>
              <a:defRPr sz="1200" b="1"/>
            </a:lvl8pPr>
            <a:lvl9pPr marL="274111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4" indent="0">
              <a:buNone/>
              <a:defRPr sz="1500" b="1"/>
            </a:lvl2pPr>
            <a:lvl3pPr marL="685284" indent="0">
              <a:buNone/>
              <a:defRPr sz="1400" b="1"/>
            </a:lvl3pPr>
            <a:lvl4pPr marL="1027926" indent="0">
              <a:buNone/>
              <a:defRPr sz="1200" b="1"/>
            </a:lvl4pPr>
            <a:lvl5pPr marL="1370566" indent="0">
              <a:buNone/>
              <a:defRPr sz="1200" b="1"/>
            </a:lvl5pPr>
            <a:lvl6pPr marL="1713220" indent="0">
              <a:buNone/>
              <a:defRPr sz="1200" b="1"/>
            </a:lvl6pPr>
            <a:lvl7pPr marL="2055849" indent="0">
              <a:buNone/>
              <a:defRPr sz="1200" b="1"/>
            </a:lvl7pPr>
            <a:lvl8pPr marL="2398480" indent="0">
              <a:buNone/>
              <a:defRPr sz="1200" b="1"/>
            </a:lvl8pPr>
            <a:lvl9pPr marL="274111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80546"/>
            <a:ext cx="3887391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564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22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6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1338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4481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34" indent="0">
              <a:buNone/>
              <a:defRPr sz="1100"/>
            </a:lvl2pPr>
            <a:lvl3pPr marL="685284" indent="0">
              <a:buNone/>
              <a:defRPr sz="900"/>
            </a:lvl3pPr>
            <a:lvl4pPr marL="1027926" indent="0">
              <a:buNone/>
              <a:defRPr sz="800"/>
            </a:lvl4pPr>
            <a:lvl5pPr marL="1370566" indent="0">
              <a:buNone/>
              <a:defRPr sz="800"/>
            </a:lvl5pPr>
            <a:lvl6pPr marL="1713220" indent="0">
              <a:buNone/>
              <a:defRPr sz="800"/>
            </a:lvl6pPr>
            <a:lvl7pPr marL="2055849" indent="0">
              <a:buNone/>
              <a:defRPr sz="800"/>
            </a:lvl7pPr>
            <a:lvl8pPr marL="2398480" indent="0">
              <a:buNone/>
              <a:defRPr sz="800"/>
            </a:lvl8pPr>
            <a:lvl9pPr marL="274111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81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1338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634" indent="0">
              <a:buNone/>
              <a:defRPr sz="2100"/>
            </a:lvl2pPr>
            <a:lvl3pPr marL="685284" indent="0">
              <a:buNone/>
              <a:defRPr sz="1800"/>
            </a:lvl3pPr>
            <a:lvl4pPr marL="1027926" indent="0">
              <a:buNone/>
              <a:defRPr sz="1500"/>
            </a:lvl4pPr>
            <a:lvl5pPr marL="1370566" indent="0">
              <a:buNone/>
              <a:defRPr sz="1500"/>
            </a:lvl5pPr>
            <a:lvl6pPr marL="1713220" indent="0">
              <a:buNone/>
              <a:defRPr sz="1500"/>
            </a:lvl6pPr>
            <a:lvl7pPr marL="2055849" indent="0">
              <a:buNone/>
              <a:defRPr sz="1500"/>
            </a:lvl7pPr>
            <a:lvl8pPr marL="2398480" indent="0">
              <a:buNone/>
              <a:defRPr sz="1500"/>
            </a:lvl8pPr>
            <a:lvl9pPr marL="274111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4481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34" indent="0">
              <a:buNone/>
              <a:defRPr sz="1100"/>
            </a:lvl2pPr>
            <a:lvl3pPr marL="685284" indent="0">
              <a:buNone/>
              <a:defRPr sz="900"/>
            </a:lvl3pPr>
            <a:lvl4pPr marL="1027926" indent="0">
              <a:buNone/>
              <a:defRPr sz="800"/>
            </a:lvl4pPr>
            <a:lvl5pPr marL="1370566" indent="0">
              <a:buNone/>
              <a:defRPr sz="800"/>
            </a:lvl5pPr>
            <a:lvl6pPr marL="1713220" indent="0">
              <a:buNone/>
              <a:defRPr sz="800"/>
            </a:lvl6pPr>
            <a:lvl7pPr marL="2055849" indent="0">
              <a:buNone/>
              <a:defRPr sz="800"/>
            </a:lvl7pPr>
            <a:lvl8pPr marL="2398480" indent="0">
              <a:buNone/>
              <a:defRPr sz="800"/>
            </a:lvl8pPr>
            <a:lvl9pPr marL="274111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77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8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4125"/>
            <a:ext cx="1971675" cy="43629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4125"/>
            <a:ext cx="5800725" cy="436291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76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8" y="842552"/>
            <a:ext cx="7772401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8" y="2704031"/>
            <a:ext cx="6858001" cy="124297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6" indent="0" algn="ctr">
              <a:buNone/>
              <a:defRPr sz="1500"/>
            </a:lvl2pPr>
            <a:lvl3pPr marL="684512" indent="0" algn="ctr">
              <a:buNone/>
              <a:defRPr sz="1400"/>
            </a:lvl3pPr>
            <a:lvl4pPr marL="1026767" indent="0" algn="ctr">
              <a:buNone/>
              <a:defRPr sz="1200"/>
            </a:lvl4pPr>
            <a:lvl5pPr marL="1369027" indent="0" algn="ctr">
              <a:buNone/>
              <a:defRPr sz="1200"/>
            </a:lvl5pPr>
            <a:lvl6pPr marL="1711292" indent="0" algn="ctr">
              <a:buNone/>
              <a:defRPr sz="1200"/>
            </a:lvl6pPr>
            <a:lvl7pPr marL="2053536" indent="0" algn="ctr">
              <a:buNone/>
              <a:defRPr sz="1200"/>
            </a:lvl7pPr>
            <a:lvl8pPr marL="2395781" indent="0" algn="ctr">
              <a:buNone/>
              <a:defRPr sz="1200"/>
            </a:lvl8pPr>
            <a:lvl9pPr marL="27380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70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67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588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34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2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577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2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209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104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6" indent="0">
              <a:buNone/>
              <a:defRPr sz="1500" b="1"/>
            </a:lvl2pPr>
            <a:lvl3pPr marL="684512" indent="0">
              <a:buNone/>
              <a:defRPr sz="1400" b="1"/>
            </a:lvl3pPr>
            <a:lvl4pPr marL="1026767" indent="0">
              <a:buNone/>
              <a:defRPr sz="1200" b="1"/>
            </a:lvl4pPr>
            <a:lvl5pPr marL="1369027" indent="0">
              <a:buNone/>
              <a:defRPr sz="1200" b="1"/>
            </a:lvl5pPr>
            <a:lvl6pPr marL="1711292" indent="0">
              <a:buNone/>
              <a:defRPr sz="1200" b="1"/>
            </a:lvl6pPr>
            <a:lvl7pPr marL="2053536" indent="0">
              <a:buNone/>
              <a:defRPr sz="1200" b="1"/>
            </a:lvl7pPr>
            <a:lvl8pPr marL="2395781" indent="0">
              <a:buNone/>
              <a:defRPr sz="1200" b="1"/>
            </a:lvl8pPr>
            <a:lvl9pPr marL="27380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80558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6" indent="0">
              <a:buNone/>
              <a:defRPr sz="1500" b="1"/>
            </a:lvl2pPr>
            <a:lvl3pPr marL="684512" indent="0">
              <a:buNone/>
              <a:defRPr sz="1400" b="1"/>
            </a:lvl3pPr>
            <a:lvl4pPr marL="1026767" indent="0">
              <a:buNone/>
              <a:defRPr sz="1200" b="1"/>
            </a:lvl4pPr>
            <a:lvl5pPr marL="1369027" indent="0">
              <a:buNone/>
              <a:defRPr sz="1200" b="1"/>
            </a:lvl5pPr>
            <a:lvl6pPr marL="1711292" indent="0">
              <a:buNone/>
              <a:defRPr sz="1200" b="1"/>
            </a:lvl6pPr>
            <a:lvl7pPr marL="2053536" indent="0">
              <a:buNone/>
              <a:defRPr sz="1200" b="1"/>
            </a:lvl7pPr>
            <a:lvl8pPr marL="2395781" indent="0">
              <a:buNone/>
              <a:defRPr sz="1200" b="1"/>
            </a:lvl8pPr>
            <a:lvl9pPr marL="27380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80558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7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83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45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352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4493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246" indent="0">
              <a:buNone/>
              <a:defRPr sz="1100"/>
            </a:lvl2pPr>
            <a:lvl3pPr marL="684512" indent="0">
              <a:buNone/>
              <a:defRPr sz="900"/>
            </a:lvl3pPr>
            <a:lvl4pPr marL="1026767" indent="0">
              <a:buNone/>
              <a:defRPr sz="800"/>
            </a:lvl4pPr>
            <a:lvl5pPr marL="1369027" indent="0">
              <a:buNone/>
              <a:defRPr sz="800"/>
            </a:lvl5pPr>
            <a:lvl6pPr marL="1711292" indent="0">
              <a:buNone/>
              <a:defRPr sz="800"/>
            </a:lvl6pPr>
            <a:lvl7pPr marL="2053536" indent="0">
              <a:buNone/>
              <a:defRPr sz="800"/>
            </a:lvl7pPr>
            <a:lvl8pPr marL="2395781" indent="0">
              <a:buNone/>
              <a:defRPr sz="800"/>
            </a:lvl8pPr>
            <a:lvl9pPr marL="27380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10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352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6" indent="0">
              <a:buNone/>
              <a:defRPr sz="2100"/>
            </a:lvl2pPr>
            <a:lvl3pPr marL="684512" indent="0">
              <a:buNone/>
              <a:defRPr sz="1800"/>
            </a:lvl3pPr>
            <a:lvl4pPr marL="1026767" indent="0">
              <a:buNone/>
              <a:defRPr sz="1500"/>
            </a:lvl4pPr>
            <a:lvl5pPr marL="1369027" indent="0">
              <a:buNone/>
              <a:defRPr sz="1500"/>
            </a:lvl5pPr>
            <a:lvl6pPr marL="1711292" indent="0">
              <a:buNone/>
              <a:defRPr sz="1500"/>
            </a:lvl6pPr>
            <a:lvl7pPr marL="2053536" indent="0">
              <a:buNone/>
              <a:defRPr sz="1500"/>
            </a:lvl7pPr>
            <a:lvl8pPr marL="2395781" indent="0">
              <a:buNone/>
              <a:defRPr sz="1500"/>
            </a:lvl8pPr>
            <a:lvl9pPr marL="27380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4493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246" indent="0">
              <a:buNone/>
              <a:defRPr sz="1100"/>
            </a:lvl2pPr>
            <a:lvl3pPr marL="684512" indent="0">
              <a:buNone/>
              <a:defRPr sz="900"/>
            </a:lvl3pPr>
            <a:lvl4pPr marL="1026767" indent="0">
              <a:buNone/>
              <a:defRPr sz="800"/>
            </a:lvl4pPr>
            <a:lvl5pPr marL="1369027" indent="0">
              <a:buNone/>
              <a:defRPr sz="800"/>
            </a:lvl5pPr>
            <a:lvl6pPr marL="1711292" indent="0">
              <a:buNone/>
              <a:defRPr sz="800"/>
            </a:lvl6pPr>
            <a:lvl7pPr marL="2053536" indent="0">
              <a:buNone/>
              <a:defRPr sz="800"/>
            </a:lvl7pPr>
            <a:lvl8pPr marL="2395781" indent="0">
              <a:buNone/>
              <a:defRPr sz="800"/>
            </a:lvl8pPr>
            <a:lvl9pPr marL="27380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243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5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1283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1" indent="0">
              <a:buNone/>
              <a:defRPr sz="900"/>
            </a:lvl3pPr>
            <a:lvl4pPr marL="1027876" indent="0">
              <a:buNone/>
              <a:defRPr sz="800"/>
            </a:lvl4pPr>
            <a:lvl5pPr marL="1370502" indent="0">
              <a:buNone/>
              <a:defRPr sz="800"/>
            </a:lvl5pPr>
            <a:lvl6pPr marL="1713127" indent="0">
              <a:buNone/>
              <a:defRPr sz="800"/>
            </a:lvl6pPr>
            <a:lvl7pPr marL="2055753" indent="0">
              <a:buNone/>
              <a:defRPr sz="800"/>
            </a:lvl7pPr>
            <a:lvl8pPr marL="2398378" indent="0">
              <a:buNone/>
              <a:defRPr sz="800"/>
            </a:lvl8pPr>
            <a:lvl9pPr marL="274100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59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25"/>
            <a:ext cx="1971675" cy="43629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274125"/>
            <a:ext cx="5800725" cy="436291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24" y="1599404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7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2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5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6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9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73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14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3" y="3308316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3" y="2182076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3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26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4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6533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0667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4800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8934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306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38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201281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7" y="1201281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41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51" y="1152415"/>
            <a:ext cx="4040188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339" indent="0">
              <a:buNone/>
              <a:defRPr sz="1500" b="1"/>
            </a:lvl2pPr>
            <a:lvl3pPr marL="682672" indent="0">
              <a:buNone/>
              <a:defRPr sz="1300" b="1"/>
            </a:lvl3pPr>
            <a:lvl4pPr marL="1024000" indent="0">
              <a:buNone/>
              <a:defRPr sz="1200" b="1"/>
            </a:lvl4pPr>
            <a:lvl5pPr marL="1365335" indent="0">
              <a:buNone/>
              <a:defRPr sz="1200" b="1"/>
            </a:lvl5pPr>
            <a:lvl6pPr marL="1706671" indent="0">
              <a:buNone/>
              <a:defRPr sz="1200" b="1"/>
            </a:lvl6pPr>
            <a:lvl7pPr marL="2048008" indent="0">
              <a:buNone/>
              <a:defRPr sz="1200" b="1"/>
            </a:lvl7pPr>
            <a:lvl8pPr marL="2389341" indent="0">
              <a:buNone/>
              <a:defRPr sz="1200" b="1"/>
            </a:lvl8pPr>
            <a:lvl9pPr marL="27306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51" y="1632667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3" y="1152415"/>
            <a:ext cx="4041775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339" indent="0">
              <a:buNone/>
              <a:defRPr sz="1500" b="1"/>
            </a:lvl2pPr>
            <a:lvl3pPr marL="682672" indent="0">
              <a:buNone/>
              <a:defRPr sz="1300" b="1"/>
            </a:lvl3pPr>
            <a:lvl4pPr marL="1024000" indent="0">
              <a:buNone/>
              <a:defRPr sz="1200" b="1"/>
            </a:lvl4pPr>
            <a:lvl5pPr marL="1365335" indent="0">
              <a:buNone/>
              <a:defRPr sz="1200" b="1"/>
            </a:lvl5pPr>
            <a:lvl6pPr marL="1706671" indent="0">
              <a:buNone/>
              <a:defRPr sz="1200" b="1"/>
            </a:lvl6pPr>
            <a:lvl7pPr marL="2048008" indent="0">
              <a:buNone/>
              <a:defRPr sz="1200" b="1"/>
            </a:lvl7pPr>
            <a:lvl8pPr marL="2389341" indent="0">
              <a:buNone/>
              <a:defRPr sz="1200" b="1"/>
            </a:lvl8pPr>
            <a:lvl9pPr marL="27306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3" y="1632667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736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994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75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5064"/>
            <a:ext cx="3008313" cy="87234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98" y="205083"/>
            <a:ext cx="5111750" cy="43939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7370"/>
            <a:ext cx="3008313" cy="3521555"/>
          </a:xfrm>
        </p:spPr>
        <p:txBody>
          <a:bodyPr/>
          <a:lstStyle>
            <a:lvl1pPr marL="0" indent="0">
              <a:buNone/>
              <a:defRPr sz="1000"/>
            </a:lvl1pPr>
            <a:lvl2pPr marL="341339" indent="0">
              <a:buNone/>
              <a:defRPr sz="900"/>
            </a:lvl2pPr>
            <a:lvl3pPr marL="682672" indent="0">
              <a:buNone/>
              <a:defRPr sz="700"/>
            </a:lvl3pPr>
            <a:lvl4pPr marL="1024000" indent="0">
              <a:buNone/>
              <a:defRPr sz="700"/>
            </a:lvl4pPr>
            <a:lvl5pPr marL="1365335" indent="0">
              <a:buNone/>
              <a:defRPr sz="700"/>
            </a:lvl5pPr>
            <a:lvl6pPr marL="1706671" indent="0">
              <a:buNone/>
              <a:defRPr sz="700"/>
            </a:lvl6pPr>
            <a:lvl7pPr marL="2048008" indent="0">
              <a:buNone/>
              <a:defRPr sz="700"/>
            </a:lvl7pPr>
            <a:lvl8pPr marL="2389341" indent="0">
              <a:buNone/>
              <a:defRPr sz="700"/>
            </a:lvl8pPr>
            <a:lvl9pPr marL="27306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841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3603857"/>
            <a:ext cx="5486400" cy="42544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460007"/>
            <a:ext cx="5486400" cy="3088958"/>
          </a:xfrm>
        </p:spPr>
        <p:txBody>
          <a:bodyPr/>
          <a:lstStyle>
            <a:lvl1pPr marL="0" indent="0">
              <a:buNone/>
              <a:defRPr sz="2400"/>
            </a:lvl1pPr>
            <a:lvl2pPr marL="341339" indent="0">
              <a:buNone/>
              <a:defRPr sz="2100"/>
            </a:lvl2pPr>
            <a:lvl3pPr marL="682672" indent="0">
              <a:buNone/>
              <a:defRPr sz="1800"/>
            </a:lvl3pPr>
            <a:lvl4pPr marL="1024000" indent="0">
              <a:buNone/>
              <a:defRPr sz="1500"/>
            </a:lvl4pPr>
            <a:lvl5pPr marL="1365335" indent="0">
              <a:buNone/>
              <a:defRPr sz="1500"/>
            </a:lvl5pPr>
            <a:lvl6pPr marL="1706671" indent="0">
              <a:buNone/>
              <a:defRPr sz="1500"/>
            </a:lvl6pPr>
            <a:lvl7pPr marL="2048008" indent="0">
              <a:buNone/>
              <a:defRPr sz="1500"/>
            </a:lvl7pPr>
            <a:lvl8pPr marL="2389341" indent="0">
              <a:buNone/>
              <a:defRPr sz="1500"/>
            </a:lvl8pPr>
            <a:lvl9pPr marL="273067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4029320"/>
            <a:ext cx="5486400" cy="604206"/>
          </a:xfrm>
        </p:spPr>
        <p:txBody>
          <a:bodyPr/>
          <a:lstStyle>
            <a:lvl1pPr marL="0" indent="0">
              <a:buNone/>
              <a:defRPr sz="1000"/>
            </a:lvl1pPr>
            <a:lvl2pPr marL="341339" indent="0">
              <a:buNone/>
              <a:defRPr sz="900"/>
            </a:lvl2pPr>
            <a:lvl3pPr marL="682672" indent="0">
              <a:buNone/>
              <a:defRPr sz="700"/>
            </a:lvl3pPr>
            <a:lvl4pPr marL="1024000" indent="0">
              <a:buNone/>
              <a:defRPr sz="700"/>
            </a:lvl4pPr>
            <a:lvl5pPr marL="1365335" indent="0">
              <a:buNone/>
              <a:defRPr sz="700"/>
            </a:lvl5pPr>
            <a:lvl6pPr marL="1706671" indent="0">
              <a:buNone/>
              <a:defRPr sz="700"/>
            </a:lvl6pPr>
            <a:lvl7pPr marL="2048008" indent="0">
              <a:buNone/>
              <a:defRPr sz="700"/>
            </a:lvl7pPr>
            <a:lvl8pPr marL="2389341" indent="0">
              <a:buNone/>
              <a:defRPr sz="700"/>
            </a:lvl8pPr>
            <a:lvl9pPr marL="27306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7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1283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25" indent="0">
              <a:buNone/>
              <a:defRPr sz="2100"/>
            </a:lvl2pPr>
            <a:lvl3pPr marL="685251" indent="0">
              <a:buNone/>
              <a:defRPr sz="1800"/>
            </a:lvl3pPr>
            <a:lvl4pPr marL="1027876" indent="0">
              <a:buNone/>
              <a:defRPr sz="1500"/>
            </a:lvl4pPr>
            <a:lvl5pPr marL="1370502" indent="0">
              <a:buNone/>
              <a:defRPr sz="1500"/>
            </a:lvl5pPr>
            <a:lvl6pPr marL="1713127" indent="0">
              <a:buNone/>
              <a:defRPr sz="1500"/>
            </a:lvl6pPr>
            <a:lvl7pPr marL="2055753" indent="0">
              <a:buNone/>
              <a:defRPr sz="1500"/>
            </a:lvl7pPr>
            <a:lvl8pPr marL="2398378" indent="0">
              <a:buNone/>
              <a:defRPr sz="1500"/>
            </a:lvl8pPr>
            <a:lvl9pPr marL="274100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1" indent="0">
              <a:buNone/>
              <a:defRPr sz="900"/>
            </a:lvl3pPr>
            <a:lvl4pPr marL="1027876" indent="0">
              <a:buNone/>
              <a:defRPr sz="800"/>
            </a:lvl4pPr>
            <a:lvl5pPr marL="1370502" indent="0">
              <a:buNone/>
              <a:defRPr sz="800"/>
            </a:lvl5pPr>
            <a:lvl6pPr marL="1713127" indent="0">
              <a:buNone/>
              <a:defRPr sz="800"/>
            </a:lvl6pPr>
            <a:lvl7pPr marL="2055753" indent="0">
              <a:buNone/>
              <a:defRPr sz="800"/>
            </a:lvl7pPr>
            <a:lvl8pPr marL="2398378" indent="0">
              <a:buNone/>
              <a:defRPr sz="800"/>
            </a:lvl8pPr>
            <a:lvl9pPr marL="274100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73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05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5" y="206249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8" y="206249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975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54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54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610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11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5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4098"/>
            <a:ext cx="7886700" cy="42243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8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913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100"/>
            </a:lvl2pPr>
            <a:lvl3pPr marL="685983" indent="0">
              <a:buNone/>
              <a:defRPr sz="900"/>
            </a:lvl3pPr>
            <a:lvl4pPr marL="1028974" indent="0">
              <a:buNone/>
              <a:defRPr sz="800"/>
            </a:lvl4pPr>
            <a:lvl5pPr marL="1371966" indent="0">
              <a:buNone/>
              <a:defRPr sz="800"/>
            </a:lvl5pPr>
            <a:lvl6pPr marL="1714957" indent="0">
              <a:buNone/>
              <a:defRPr sz="800"/>
            </a:lvl6pPr>
            <a:lvl7pPr marL="2057949" indent="0">
              <a:buNone/>
              <a:defRPr sz="800"/>
            </a:lvl7pPr>
            <a:lvl8pPr marL="2400940" indent="0">
              <a:buNone/>
              <a:defRPr sz="800"/>
            </a:lvl8pPr>
            <a:lvl9pPr marL="27439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110"/>
            <a:ext cx="7886700" cy="995093"/>
          </a:xfrm>
          <a:prstGeom prst="rect">
            <a:avLst/>
          </a:prstGeom>
        </p:spPr>
        <p:txBody>
          <a:bodyPr vert="horz" lIns="68526" tIns="34263" rIns="68526" bIns="3426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68526" tIns="34263" rIns="68526" bIns="3426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715"/>
            <a:ext cx="20574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C733E-6B76-4C03-B433-60D5D11B85E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715"/>
            <a:ext cx="30861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715"/>
            <a:ext cx="20574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58B3-507F-4F95-BCE6-96A16B12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0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251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2" indent="-171312" algn="l" defTabSz="6852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36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566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9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13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37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5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92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15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5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1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6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2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27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53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8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003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107"/>
            <a:ext cx="7886700" cy="995093"/>
          </a:xfrm>
          <a:prstGeom prst="rect">
            <a:avLst/>
          </a:prstGeom>
        </p:spPr>
        <p:txBody>
          <a:bodyPr vert="horz" lIns="68526" tIns="34263" rIns="68526" bIns="342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68526" tIns="34263" rIns="68526" bIns="3426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87"/>
            <a:ext cx="20574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1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1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87"/>
            <a:ext cx="30861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87"/>
            <a:ext cx="2057400" cy="274097"/>
          </a:xfrm>
          <a:prstGeom prst="rect">
            <a:avLst/>
          </a:prstGeom>
        </p:spPr>
        <p:txBody>
          <a:bodyPr vert="horz" lIns="68526" tIns="34263" rIns="68526" bIns="342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1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2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2" indent="-171312" algn="l" defTabSz="6852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36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66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9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13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37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5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92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15" indent="-171312" algn="l" defTabSz="6852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5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1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6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2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27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53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8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003" algn="l" defTabSz="6852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74"/>
            <a:ext cx="9142269" cy="51465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253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advClick="0" advTm="0">
    <p:random/>
  </p:transition>
  <p:hf sldNum="0" hdr="0"/>
  <p:txStyles>
    <p:titleStyle>
      <a:lvl1pPr marL="0" lvl="0" indent="0" algn="ctr" defTabSz="81377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79" lvl="0" indent="-304779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210" lvl="1" indent="-254842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6955" lvl="2" indent="-203185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4012" lvl="3" indent="-203874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0381" lvl="4" indent="-203185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3746" lvl="5" indent="-123977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1700" lvl="6" indent="-123977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59653" lvl="7" indent="-123977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7604" lvl="8" indent="-123977" algn="l" defTabSz="81377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7955" lvl="1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5908" lvl="2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3862" lvl="3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1815" lvl="4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39772" lvl="5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7722" lvl="6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5675" lvl="7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3629" lvl="8" indent="0" algn="l" defTabSz="4959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5" y="206201"/>
            <a:ext cx="8229601" cy="858044"/>
          </a:xfrm>
          <a:prstGeom prst="rect">
            <a:avLst/>
          </a:prstGeom>
        </p:spPr>
        <p:txBody>
          <a:bodyPr vert="horz" lIns="72102" tIns="36040" rIns="72102" bIns="360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5" y="1201304"/>
            <a:ext cx="8229601" cy="3397616"/>
          </a:xfrm>
          <a:prstGeom prst="rect">
            <a:avLst/>
          </a:prstGeom>
        </p:spPr>
        <p:txBody>
          <a:bodyPr vert="horz" lIns="72102" tIns="36040" rIns="72102" bIns="360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8" y="4771790"/>
            <a:ext cx="2133600" cy="274097"/>
          </a:xfrm>
          <a:prstGeom prst="rect">
            <a:avLst/>
          </a:prstGeom>
        </p:spPr>
        <p:txBody>
          <a:bodyPr vert="horz" lIns="72102" tIns="36040" rIns="72102" bIns="3604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08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1" y="4771790"/>
            <a:ext cx="2895601" cy="274097"/>
          </a:xfrm>
          <a:prstGeom prst="rect">
            <a:avLst/>
          </a:prstGeom>
        </p:spPr>
        <p:txBody>
          <a:bodyPr vert="horz" lIns="72102" tIns="36040" rIns="72102" bIns="3604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08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71790"/>
            <a:ext cx="2133600" cy="274097"/>
          </a:xfrm>
          <a:prstGeom prst="rect">
            <a:avLst/>
          </a:prstGeom>
        </p:spPr>
        <p:txBody>
          <a:bodyPr vert="horz" lIns="72102" tIns="36040" rIns="72102" bIns="3604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08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08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63696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383" indent="-361383" algn="l" defTabSz="96369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994" indent="-301157" algn="l" defTabSz="9636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4609" indent="-240912" algn="l" defTabSz="9636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6465" indent="-240912" algn="l" defTabSz="96369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8317" indent="-240912" algn="l" defTabSz="96369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0149" indent="-240912" algn="l" defTabSz="96369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2000" indent="-240912" algn="l" defTabSz="96369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847" indent="-240912" algn="l" defTabSz="96369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700" indent="-240912" algn="l" defTabSz="96369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850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3696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5545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7395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9231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1079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926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773" algn="l" defTabSz="9636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3057" y="154697"/>
            <a:ext cx="6173808" cy="64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059" tIns="25553" rIns="51059" bIns="25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3057" y="900950"/>
            <a:ext cx="6173808" cy="25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059" tIns="25553" rIns="51059" bIns="25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89" y="3516303"/>
            <a:ext cx="1600617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059" tIns="25553" rIns="51059" bIns="255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/>
            </a:lvl1pPr>
          </a:lstStyle>
          <a:p>
            <a:pPr defTabSz="51059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832" y="3516303"/>
            <a:ext cx="2172266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059" tIns="25553" rIns="51059" bIns="2555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/>
            </a:lvl1pPr>
          </a:lstStyle>
          <a:p>
            <a:pPr defTabSz="51059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6237" y="3516303"/>
            <a:ext cx="1600617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059" tIns="25553" rIns="51059" bIns="255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 defTabSz="51059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5105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2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91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5pPr>
      <a:lvl6pPr marL="255283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6pPr>
      <a:lvl7pPr marL="510594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7pPr>
      <a:lvl8pPr marL="765875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8pPr>
      <a:lvl9pPr marL="1021150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9pPr>
    </p:titleStyle>
    <p:bodyStyle>
      <a:lvl1pPr marL="191474" indent="-191474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842" indent="-159553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638200" indent="-127661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893502" indent="-127661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48793" indent="-127661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04103" indent="-127661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6pPr>
      <a:lvl7pPr marL="1659331" indent="-127661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7pPr>
      <a:lvl8pPr marL="1914645" indent="-127661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8pPr>
      <a:lvl9pPr marL="2169953" indent="-127661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5283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0594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65875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1150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76420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31731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87003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2288" algn="l" defTabSz="51059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104"/>
            <a:ext cx="7886700" cy="995093"/>
          </a:xfrm>
          <a:prstGeom prst="rect">
            <a:avLst/>
          </a:prstGeom>
        </p:spPr>
        <p:txBody>
          <a:bodyPr vert="horz" lIns="68534" tIns="34284" rIns="68534" bIns="342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487"/>
            <a:ext cx="7886700" cy="3266526"/>
          </a:xfrm>
          <a:prstGeom prst="rect">
            <a:avLst/>
          </a:prstGeom>
        </p:spPr>
        <p:txBody>
          <a:bodyPr vert="horz" lIns="68534" tIns="34284" rIns="68534" bIns="342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71741"/>
            <a:ext cx="2057400" cy="274097"/>
          </a:xfrm>
          <a:prstGeom prst="rect">
            <a:avLst/>
          </a:prstGeom>
        </p:spPr>
        <p:txBody>
          <a:bodyPr vert="horz" lIns="68534" tIns="34284" rIns="68534" bIns="3428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4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4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71741"/>
            <a:ext cx="3086100" cy="274097"/>
          </a:xfrm>
          <a:prstGeom prst="rect">
            <a:avLst/>
          </a:prstGeom>
        </p:spPr>
        <p:txBody>
          <a:bodyPr vert="horz" lIns="68534" tIns="34284" rIns="68534" bIns="3428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71741"/>
            <a:ext cx="2057400" cy="274097"/>
          </a:xfrm>
          <a:prstGeom prst="rect">
            <a:avLst/>
          </a:prstGeom>
        </p:spPr>
        <p:txBody>
          <a:bodyPr vert="horz" lIns="68534" tIns="34284" rIns="68534" bIns="3428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4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4301"/>
            <a:ext cx="9144000" cy="51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68528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6" indent="-171326" algn="l" defTabSz="68528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79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0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40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70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21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65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06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58" indent="-171326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4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4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26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66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2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49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8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1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104"/>
            <a:ext cx="7886700" cy="995093"/>
          </a:xfrm>
          <a:prstGeom prst="rect">
            <a:avLst/>
          </a:prstGeom>
        </p:spPr>
        <p:txBody>
          <a:bodyPr vert="horz" lIns="69360" tIns="34694" rIns="69360" bIns="3469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7"/>
            <a:ext cx="7886700" cy="3266526"/>
          </a:xfrm>
          <a:prstGeom prst="rect">
            <a:avLst/>
          </a:prstGeom>
        </p:spPr>
        <p:txBody>
          <a:bodyPr vert="horz" lIns="69360" tIns="34694" rIns="69360" bIns="34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741"/>
            <a:ext cx="2057400" cy="274097"/>
          </a:xfrm>
          <a:prstGeom prst="rect">
            <a:avLst/>
          </a:prstGeom>
        </p:spPr>
        <p:txBody>
          <a:bodyPr vert="horz" lIns="69360" tIns="34694" rIns="69360" bIns="3469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2022/2/7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741"/>
            <a:ext cx="3086100" cy="274097"/>
          </a:xfrm>
          <a:prstGeom prst="rect">
            <a:avLst/>
          </a:prstGeom>
        </p:spPr>
        <p:txBody>
          <a:bodyPr vert="horz" lIns="69360" tIns="34694" rIns="69360" bIns="3469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62" y="4771741"/>
            <a:ext cx="2057400" cy="274097"/>
          </a:xfrm>
          <a:prstGeom prst="rect">
            <a:avLst/>
          </a:prstGeom>
        </p:spPr>
        <p:txBody>
          <a:bodyPr vert="horz" lIns="69360" tIns="34694" rIns="69360" bIns="3469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1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6845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3" indent="-171133" algn="l" defTabSz="6845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99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47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89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134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04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58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17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84" indent="-171133" algn="l" defTabSz="68451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6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12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67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27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92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36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81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26" algn="l" defTabSz="6845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2" y="206170"/>
            <a:ext cx="8229600" cy="858044"/>
          </a:xfrm>
          <a:prstGeom prst="rect">
            <a:avLst/>
          </a:prstGeom>
        </p:spPr>
        <p:txBody>
          <a:bodyPr vert="horz" lIns="68267" tIns="34134" rIns="68267" bIns="3413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2" y="1201281"/>
            <a:ext cx="8229600" cy="3397616"/>
          </a:xfrm>
          <a:prstGeom prst="rect">
            <a:avLst/>
          </a:prstGeom>
        </p:spPr>
        <p:txBody>
          <a:bodyPr vert="horz" lIns="68267" tIns="34134" rIns="68267" bIns="3413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766"/>
            <a:ext cx="2133600" cy="274097"/>
          </a:xfrm>
          <a:prstGeom prst="rect">
            <a:avLst/>
          </a:prstGeom>
        </p:spPr>
        <p:txBody>
          <a:bodyPr vert="horz" lIns="68267" tIns="34134" rIns="68267" bIns="3413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72"/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672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42" y="4771766"/>
            <a:ext cx="2895600" cy="274097"/>
          </a:xfrm>
          <a:prstGeom prst="rect">
            <a:avLst/>
          </a:prstGeom>
        </p:spPr>
        <p:txBody>
          <a:bodyPr vert="horz" lIns="68267" tIns="34134" rIns="68267" bIns="3413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6" y="4771766"/>
            <a:ext cx="2133600" cy="274097"/>
          </a:xfrm>
          <a:prstGeom prst="rect">
            <a:avLst/>
          </a:prstGeom>
        </p:spPr>
        <p:txBody>
          <a:bodyPr vert="horz" lIns="68267" tIns="34134" rIns="68267" bIns="3413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72"/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6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9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2672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07" indent="-256007" algn="l" defTabSz="6826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671" indent="-213337" algn="l" defTabSz="682672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3336" indent="-170664" algn="l" defTabSz="6826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675" indent="-170664" algn="l" defTabSz="68267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04" indent="-170664" algn="l" defTabSz="68267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7339" indent="-170664" algn="l" defTabSz="6826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675" indent="-170664" algn="l" defTabSz="6826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002" indent="-170664" algn="l" defTabSz="6826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1338" indent="-170664" algn="l" defTabSz="6826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39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72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000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335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671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008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341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675" algn="l" defTabSz="6826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68598" tIns="34299" rIns="68598" bIns="3429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98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2022/2/7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983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98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8"/>
            <a:ext cx="9144001" cy="51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.gi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3.xml"/><Relationship Id="rId3" Type="http://schemas.openxmlformats.org/officeDocument/2006/relationships/slide" Target="slide6.xml"/><Relationship Id="rId7" Type="http://schemas.openxmlformats.org/officeDocument/2006/relationships/slide" Target="slide15.xml"/><Relationship Id="rId12" Type="http://schemas.openxmlformats.org/officeDocument/2006/relationships/image" Target="../media/image17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14.xml"/><Relationship Id="rId15" Type="http://schemas.openxmlformats.org/officeDocument/2006/relationships/slide" Target="slide17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8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929" y="2013307"/>
            <a:ext cx="456486" cy="2745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525" y="1538117"/>
            <a:ext cx="3366657" cy="1199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753" y="1748483"/>
            <a:ext cx="8634821" cy="628577"/>
          </a:xfrm>
          <a:prstGeom prst="rect">
            <a:avLst/>
          </a:prstGeom>
          <a:noFill/>
        </p:spPr>
        <p:txBody>
          <a:bodyPr wrap="square" lIns="68035" tIns="34028" rIns="68035" bIns="3402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0317"/>
            <a:r>
              <a:rPr lang="vi-VN" sz="3638" dirty="0">
                <a:solidFill>
                  <a:srgbClr val="0070C0"/>
                </a:solidFill>
              </a:rPr>
              <a:t>CHỦ ĐỀ 20: NGÀY TUYỆT VỜI</a:t>
            </a:r>
            <a:endParaRPr lang="en-US" sz="3638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1457" y="551369"/>
            <a:ext cx="5277727" cy="897568"/>
          </a:xfrm>
          <a:prstGeom prst="rect">
            <a:avLst/>
          </a:prstGeom>
        </p:spPr>
        <p:txBody>
          <a:bodyPr wrap="square" lIns="68035" tIns="34028" rIns="68035" bIns="34028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5102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vi-VN" sz="53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8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53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8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53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73" y="-558"/>
            <a:ext cx="1287010" cy="13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8FAB0C7F-F9EC-EF42-84CF-9017D391AB2C}"/>
              </a:ext>
            </a:extLst>
          </p:cNvPr>
          <p:cNvSpPr txBox="1"/>
          <p:nvPr/>
        </p:nvSpPr>
        <p:spPr>
          <a:xfrm>
            <a:off x="4369390" y="4433175"/>
            <a:ext cx="4129753" cy="706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732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99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99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STV/24, 25)</a:t>
            </a:r>
            <a:endParaRPr lang="en-US" sz="399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970256" y="4182532"/>
              <a:ext cx="1473065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uyeât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835273" y="4182532"/>
              <a:ext cx="1743033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oaêng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138801" y="4182532"/>
              <a:ext cx="1135978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uaât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868087" y="4182532"/>
              <a:ext cx="1677405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oanh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944154" y="4182532"/>
              <a:ext cx="1525269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oam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026934" y="4182532"/>
              <a:ext cx="1359709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oap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5-Point Star 15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892694" y="4182532"/>
              <a:ext cx="1628185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uych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25009" y="189843"/>
            <a:ext cx="4572000" cy="485197"/>
          </a:xfrm>
          <a:prstGeom prst="rect">
            <a:avLst/>
          </a:prstGeom>
        </p:spPr>
        <p:txBody>
          <a:bodyPr lIns="68526" tIns="34263" rIns="68526" bIns="34263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Ñeâm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hoäi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xuaân</a:t>
            </a:r>
            <a:endParaRPr lang="en-US" sz="2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3880" y="341944"/>
            <a:ext cx="3786863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Röøng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hoäi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Chaøo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ñoùn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muøa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xuaân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Hoaüng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nai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nhaûy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muùa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Ríu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rít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oanh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ngaân</a:t>
            </a:r>
            <a:r>
              <a:rPr lang="en-US" sz="2400" dirty="0" smtClean="0">
                <a:latin typeface="VNI-Avo" pitchFamily="2" charset="0"/>
              </a:rPr>
              <a:t>.</a:t>
            </a:r>
            <a:endParaRPr lang="en-US" sz="2400" dirty="0"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7840" y="1584657"/>
            <a:ext cx="3822597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Höông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röøng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ngaùt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toaû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ngoït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ngaøo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saùng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Laáp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laùnh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16885" y="3132674"/>
            <a:ext cx="4131618" cy="1917683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Thuyeàn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theo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con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soùng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Oaøm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oaïp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vui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cöôøi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Rì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raøo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gioù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haùt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Möøng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hoäi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tuyeät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A94500"/>
                </a:solidFill>
                <a:latin typeface="VNI-Avo" pitchFamily="2" charset="0"/>
              </a:rPr>
              <a:t>vôøi</a:t>
            </a:r>
            <a:r>
              <a:rPr lang="en-US" sz="2400" dirty="0" smtClean="0">
                <a:solidFill>
                  <a:srgbClr val="C00000"/>
                </a:solidFill>
                <a:latin typeface="VNI-Avo" pitchFamily="2" charset="0"/>
              </a:rPr>
              <a:t>.</a:t>
            </a:r>
            <a:endParaRPr lang="en-US" sz="2400" dirty="0">
              <a:solidFill>
                <a:srgbClr val="C00000"/>
              </a:solidFill>
              <a:latin typeface="VNI-Avo" pitchFamily="2" charset="0"/>
            </a:endParaRPr>
          </a:p>
          <a:p>
            <a:r>
              <a:rPr lang="en-US" sz="2400" dirty="0">
                <a:latin typeface="VNI-Avo" pitchFamily="2" charset="0"/>
              </a:rPr>
              <a:t>                         </a:t>
            </a:r>
            <a:r>
              <a:rPr lang="en-US" sz="2400" dirty="0" err="1">
                <a:latin typeface="VNI-Avo" pitchFamily="2" charset="0"/>
              </a:rPr>
              <a:t>Hoàng</a:t>
            </a:r>
            <a:r>
              <a:rPr lang="en-US" sz="2400" dirty="0">
                <a:latin typeface="VNI-Avo" pitchFamily="2" charset="0"/>
              </a:rPr>
              <a:t> Minh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654662" y="631707"/>
            <a:ext cx="971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6" r="3488" b="2778"/>
          <a:stretch/>
        </p:blipFill>
        <p:spPr>
          <a:xfrm>
            <a:off x="0" y="3317601"/>
            <a:ext cx="4215910" cy="1830663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2986788" y="1115948"/>
            <a:ext cx="7361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4280" y="1465269"/>
            <a:ext cx="971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53031" y="3520100"/>
            <a:ext cx="11347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16887" y="3900244"/>
            <a:ext cx="8215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38463" y="3902647"/>
            <a:ext cx="8215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729648" y="4632112"/>
            <a:ext cx="8215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2639C4A-2B49-4D0F-AE3B-0DFC639D9064}"/>
              </a:ext>
            </a:extLst>
          </p:cNvPr>
          <p:cNvSpPr/>
          <p:nvPr/>
        </p:nvSpPr>
        <p:spPr>
          <a:xfrm>
            <a:off x="76396" y="813557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69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="" xmlns:a16="http://schemas.microsoft.com/office/drawing/2014/main" id="{72639C4A-2B49-4D0F-AE3B-0DFC639D9064}"/>
              </a:ext>
            </a:extLst>
          </p:cNvPr>
          <p:cNvSpPr/>
          <p:nvPr/>
        </p:nvSpPr>
        <p:spPr>
          <a:xfrm>
            <a:off x="2792664" y="2097051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69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72639C4A-2B49-4D0F-AE3B-0DFC639D9064}"/>
              </a:ext>
            </a:extLst>
          </p:cNvPr>
          <p:cNvSpPr/>
          <p:nvPr/>
        </p:nvSpPr>
        <p:spPr>
          <a:xfrm>
            <a:off x="4475394" y="3709712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69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98263" y="1826867"/>
            <a:ext cx="710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628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97"/>
            <a:ext cx="9144000" cy="52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09014" y="83117"/>
            <a:ext cx="4377479" cy="602558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431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67336" y="2765359"/>
              <a:ext cx="5090665" cy="100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8453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27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602664" y="901975"/>
            <a:ext cx="8190166" cy="37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Keå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teân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caùc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vaät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thöù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töï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ñöôïc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nhaéc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ñeán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baøi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thô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.</a:t>
            </a:r>
            <a:endParaRPr lang="en-US" sz="2000" b="1" dirty="0">
              <a:solidFill>
                <a:srgbClr val="FF000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2736210" y="1457078"/>
            <a:ext cx="570399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Nai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295003" y="1458004"/>
            <a:ext cx="1002008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Hoaüng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882060" y="1458004"/>
            <a:ext cx="1576685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Chim</a:t>
            </a:r>
            <a:r>
              <a:rPr lang="en-US" sz="2000" b="1" i="1" dirty="0">
                <a:solidFill>
                  <a:srgbClr val="7030A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oanh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62149" y="1090851"/>
            <a:ext cx="4086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0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25009" y="189843"/>
            <a:ext cx="4572000" cy="485197"/>
          </a:xfrm>
          <a:prstGeom prst="rect">
            <a:avLst/>
          </a:prstGeom>
        </p:spPr>
        <p:txBody>
          <a:bodyPr lIns="68526" tIns="34263" rIns="68526" bIns="34263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Ñeâm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hoäi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xuaân</a:t>
            </a:r>
            <a:endParaRPr lang="en-US" sz="2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3880" y="341944"/>
            <a:ext cx="3786863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Röøng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hoäi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Chaøo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ñoùn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muøa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xuaân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Hoaüng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nai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nhaûy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muùa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Ríu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rít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oanh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ngaân</a:t>
            </a:r>
            <a:r>
              <a:rPr lang="en-US" sz="2400" dirty="0" smtClean="0">
                <a:latin typeface="VNI-Avo" pitchFamily="2" charset="0"/>
              </a:rPr>
              <a:t>.</a:t>
            </a:r>
            <a:endParaRPr lang="en-US" sz="2400" dirty="0"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7840" y="1584657"/>
            <a:ext cx="3822597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Höông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röøng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ngaùt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toaû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ngoït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ngaøo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saùng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Laáp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laùnh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16885" y="3132674"/>
            <a:ext cx="4131618" cy="1917683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Thuyeàn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theo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con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soùng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Oaøm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oaïp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vui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cöôøi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Rì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raøo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gioù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haùt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Möøng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hoäi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tuyeät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A94500"/>
                </a:solidFill>
                <a:latin typeface="VNI-Avo" pitchFamily="2" charset="0"/>
              </a:rPr>
              <a:t>vôøi</a:t>
            </a:r>
            <a:r>
              <a:rPr lang="en-US" sz="2400" dirty="0" smtClean="0">
                <a:solidFill>
                  <a:srgbClr val="C00000"/>
                </a:solidFill>
                <a:latin typeface="VNI-Avo" pitchFamily="2" charset="0"/>
              </a:rPr>
              <a:t>.</a:t>
            </a:r>
            <a:endParaRPr lang="en-US" sz="2400" dirty="0">
              <a:solidFill>
                <a:srgbClr val="C00000"/>
              </a:solidFill>
              <a:latin typeface="VNI-Avo" pitchFamily="2" charset="0"/>
            </a:endParaRPr>
          </a:p>
          <a:p>
            <a:r>
              <a:rPr lang="en-US" sz="2400" dirty="0">
                <a:latin typeface="VNI-Avo" pitchFamily="2" charset="0"/>
              </a:rPr>
              <a:t>                         </a:t>
            </a:r>
            <a:r>
              <a:rPr lang="en-US" sz="2400" dirty="0" err="1">
                <a:latin typeface="VNI-Avo" pitchFamily="2" charset="0"/>
              </a:rPr>
              <a:t>Hoàng</a:t>
            </a:r>
            <a:r>
              <a:rPr lang="en-US" sz="2400" dirty="0">
                <a:latin typeface="VNI-Avo" pitchFamily="2" charset="0"/>
              </a:rPr>
              <a:t> Minh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6" r="3488" b="2778"/>
          <a:stretch/>
        </p:blipFill>
        <p:spPr>
          <a:xfrm>
            <a:off x="0" y="3317601"/>
            <a:ext cx="4215910" cy="183066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644280" y="1465269"/>
            <a:ext cx="1564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2639C4A-2B49-4D0F-AE3B-0DFC639D9064}"/>
              </a:ext>
            </a:extLst>
          </p:cNvPr>
          <p:cNvSpPr/>
          <p:nvPr/>
        </p:nvSpPr>
        <p:spPr>
          <a:xfrm>
            <a:off x="298467" y="970313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69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98263" y="1826867"/>
            <a:ext cx="710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72639C4A-2B49-4D0F-AE3B-0DFC639D9064}"/>
              </a:ext>
            </a:extLst>
          </p:cNvPr>
          <p:cNvSpPr/>
          <p:nvPr/>
        </p:nvSpPr>
        <p:spPr>
          <a:xfrm>
            <a:off x="1245325" y="1327544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69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883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10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3" y="-149937"/>
            <a:ext cx="8516690" cy="51911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2502015" y="2905488"/>
            <a:ext cx="4139970" cy="1409038"/>
          </a:xfrm>
          <a:prstGeom prst="rect">
            <a:avLst/>
          </a:prstGeom>
          <a:noFill/>
        </p:spPr>
        <p:txBody>
          <a:bodyPr wrap="none" lIns="68178" tIns="34092" rIns="68178" bIns="34092">
            <a:spAutoFit/>
          </a:bodyPr>
          <a:lstStyle/>
          <a:p>
            <a:pPr algn="ctr" defTabSz="682672"/>
            <a:r>
              <a:rPr lang="en-US" sz="8700" b="1" kern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OÂN TAÄP</a:t>
            </a:r>
            <a:endParaRPr lang="en-US" sz="8700" b="1" kern="0" dirty="0">
              <a:ln w="13462">
                <a:solidFill>
                  <a:sysClr val="window" lastClr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7313" y="863395"/>
            <a:ext cx="2222725" cy="2042093"/>
            <a:chOff x="-104055" y="-71834"/>
            <a:chExt cx="3240360" cy="32403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93410" y="1071383"/>
              <a:ext cx="1468047" cy="805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73797"/>
              <a:r>
                <a:rPr lang="en-US" sz="27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2700" b="1" dirty="0">
                  <a:solidFill>
                    <a:prstClr val="white"/>
                  </a:solidFill>
                  <a:latin typeface="VNI-Avo" pitchFamily="2" charset="0"/>
                </a:rPr>
                <a:t>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0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97"/>
            <a:ext cx="9144000" cy="52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09014" y="83117"/>
            <a:ext cx="4377479" cy="602558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431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67336" y="2765359"/>
              <a:ext cx="5090665" cy="100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8453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27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27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27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602664" y="901975"/>
            <a:ext cx="8190166" cy="37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Keå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teân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caùc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vaät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thöù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töï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ñöôïc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nhaéc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ñeán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baøi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thô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.</a:t>
            </a:r>
            <a:endParaRPr lang="en-US" sz="2000" b="1" dirty="0">
              <a:solidFill>
                <a:srgbClr val="FF000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2736210" y="1457078"/>
            <a:ext cx="570399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Nai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295003" y="1458004"/>
            <a:ext cx="1002008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Hoaüng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882060" y="1458004"/>
            <a:ext cx="1576685" cy="3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Chim</a:t>
            </a:r>
            <a:r>
              <a:rPr lang="en-US" sz="2000" b="1" i="1" dirty="0">
                <a:solidFill>
                  <a:srgbClr val="7030A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VNI-Avo" pitchFamily="2" charset="0"/>
                <a:ea typeface="+mn-ea"/>
              </a:rPr>
              <a:t>oanh</a:t>
            </a:r>
            <a:endParaRPr lang="en-US" sz="2000" b="1" i="1" dirty="0">
              <a:solidFill>
                <a:srgbClr val="7030A0"/>
              </a:solidFill>
              <a:latin typeface="VNI-Avo" pitchFamily="2" charset="0"/>
              <a:ea typeface="+mn-ea"/>
            </a:endParaRPr>
          </a:p>
        </p:txBody>
      </p: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1270830" y="2153069"/>
            <a:ext cx="6218472" cy="37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266" tIns="34650" rIns="69266" bIns="3465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just"/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thích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con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vaät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caûnh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vaät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naøo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I-Avo" pitchFamily="2" charset="0"/>
                <a:ea typeface="+mn-ea"/>
              </a:rPr>
              <a:t>nhaát</a:t>
            </a:r>
            <a:r>
              <a:rPr lang="en-US" sz="2000" b="1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  <a:ea typeface="+mn-ea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  <a:ea typeface="+mn-ea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62149" y="1090851"/>
            <a:ext cx="4086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5237" y="2368071"/>
            <a:ext cx="4086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4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25009" y="189843"/>
            <a:ext cx="4572000" cy="485197"/>
          </a:xfrm>
          <a:prstGeom prst="rect">
            <a:avLst/>
          </a:prstGeom>
        </p:spPr>
        <p:txBody>
          <a:bodyPr lIns="68526" tIns="34263" rIns="68526" bIns="34263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Ñeâm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hoäi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2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VNI-Avo" pitchFamily="2" charset="0"/>
              </a:rPr>
              <a:t>xuaân</a:t>
            </a:r>
            <a:endParaRPr lang="en-US" sz="2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3880" y="341944"/>
            <a:ext cx="3786863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Röøng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hoäi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Chaøo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ñoùn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muøa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xuaân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Hoaüng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nai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nhaûy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muùa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Ríu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rít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oanh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ngaân</a:t>
            </a:r>
            <a:r>
              <a:rPr lang="en-US" sz="2400" dirty="0" smtClean="0">
                <a:latin typeface="VNI-Avo" pitchFamily="2" charset="0"/>
              </a:rPr>
              <a:t>.</a:t>
            </a:r>
            <a:endParaRPr lang="en-US" sz="2400" dirty="0"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7840" y="1584657"/>
            <a:ext cx="3822597" cy="1548009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Höông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röøng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ngaùt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toaû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ngoït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ngaøo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saùng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Laáp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laùnh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ngaøn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VNI-Avo" pitchFamily="2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16885" y="3132674"/>
            <a:ext cx="4131618" cy="1917683"/>
          </a:xfrm>
          <a:prstGeom prst="rect">
            <a:avLst/>
          </a:prstGeom>
        </p:spPr>
        <p:txBody>
          <a:bodyPr wrap="square" lIns="68526" tIns="34263" rIns="68526" bIns="34263">
            <a:spAutoFit/>
          </a:bodyPr>
          <a:lstStyle/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Thuyeàn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theo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con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soùng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Oaøm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oaïp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vui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cöôøi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Rì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raøo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gioù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haùt</a:t>
            </a:r>
            <a:endParaRPr lang="en-US" sz="2400" dirty="0">
              <a:solidFill>
                <a:srgbClr val="A94500"/>
              </a:solidFill>
              <a:latin typeface="VNI-Avo" pitchFamily="2" charset="0"/>
            </a:endParaRPr>
          </a:p>
          <a:p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Möøng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hoäi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A94500"/>
                </a:solidFill>
                <a:latin typeface="VNI-Avo" pitchFamily="2" charset="0"/>
              </a:rPr>
              <a:t>tuyeät</a:t>
            </a:r>
            <a:r>
              <a:rPr lang="en-US" sz="2400" dirty="0">
                <a:solidFill>
                  <a:srgbClr val="A9450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A94500"/>
                </a:solidFill>
                <a:latin typeface="VNI-Avo" pitchFamily="2" charset="0"/>
              </a:rPr>
              <a:t>vôøi</a:t>
            </a:r>
            <a:r>
              <a:rPr lang="en-US" sz="2400" dirty="0" smtClean="0">
                <a:solidFill>
                  <a:srgbClr val="C00000"/>
                </a:solidFill>
                <a:latin typeface="VNI-Avo" pitchFamily="2" charset="0"/>
              </a:rPr>
              <a:t>.</a:t>
            </a:r>
            <a:endParaRPr lang="en-US" sz="2400" dirty="0">
              <a:solidFill>
                <a:srgbClr val="C00000"/>
              </a:solidFill>
              <a:latin typeface="VNI-Avo" pitchFamily="2" charset="0"/>
            </a:endParaRPr>
          </a:p>
          <a:p>
            <a:r>
              <a:rPr lang="en-US" sz="2400" dirty="0">
                <a:latin typeface="VNI-Avo" pitchFamily="2" charset="0"/>
              </a:rPr>
              <a:t>                         </a:t>
            </a:r>
            <a:r>
              <a:rPr lang="en-US" sz="2400" dirty="0" err="1">
                <a:latin typeface="VNI-Avo" pitchFamily="2" charset="0"/>
              </a:rPr>
              <a:t>Hoàng</a:t>
            </a:r>
            <a:r>
              <a:rPr lang="en-US" sz="2400" dirty="0">
                <a:latin typeface="VNI-Avo" pitchFamily="2" charset="0"/>
              </a:rPr>
              <a:t> Minh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6" r="3488" b="2778"/>
          <a:stretch/>
        </p:blipFill>
        <p:spPr>
          <a:xfrm>
            <a:off x="0" y="3317601"/>
            <a:ext cx="4215910" cy="18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3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71543" y="153374"/>
            <a:ext cx="8600922" cy="4789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6261" y="1322468"/>
            <a:ext cx="7411486" cy="2707868"/>
          </a:xfrm>
          <a:prstGeom prst="rect">
            <a:avLst/>
          </a:prstGeom>
          <a:noFill/>
        </p:spPr>
        <p:txBody>
          <a:bodyPr wrap="square" lIns="87369" tIns="43686" rIns="87369" bIns="43686">
            <a:spAutoFit/>
          </a:bodyPr>
          <a:lstStyle>
            <a:defPPr>
              <a:defRPr lang="en-US"/>
            </a:defPPr>
            <a:lvl1pPr marL="0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4356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8712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066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7422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1778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6134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0489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845" algn="l" defTabSz="968712" rtl="0" eaLnBrk="1" latinLnBrk="0" hangingPunct="1">
              <a:defRPr sz="19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462"/>
            <a:r>
              <a:rPr lang="en-US" sz="10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5 hàng" pitchFamily="34" charset="0"/>
                <a:ea typeface="HP001" panose="020B0603050302020204" pitchFamily="34" charset="0"/>
              </a:rPr>
              <a:t>Tập </a:t>
            </a:r>
            <a:r>
              <a:rPr lang="vi-VN" sz="10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5 hàng" pitchFamily="34" charset="0"/>
                <a:ea typeface="HP001" panose="020B0603050302020204" pitchFamily="34" charset="0"/>
              </a:rPr>
              <a:t>viết</a:t>
            </a:r>
          </a:p>
          <a:p>
            <a:pPr algn="ctr" defTabSz="683462"/>
            <a:r>
              <a:rPr lang="vi-VN" sz="6300" b="1" dirty="0">
                <a:ln/>
                <a:solidFill>
                  <a:schemeClr val="bg1"/>
                </a:solidFill>
                <a:latin typeface="HP001 5 hàng" pitchFamily="34" charset="0"/>
              </a:rPr>
              <a:t>tr/</a:t>
            </a:r>
            <a:r>
              <a:rPr lang="en-US" sz="6300" b="1" dirty="0">
                <a:ln/>
                <a:solidFill>
                  <a:schemeClr val="bg1"/>
                </a:solidFill>
                <a:latin typeface="HP001 5 hàng" pitchFamily="34" charset="0"/>
              </a:rPr>
              <a:t>6</a:t>
            </a:r>
            <a:endParaRPr lang="vi-VN" sz="6300" b="1" dirty="0">
              <a:ln w="12700">
                <a:solidFill>
                  <a:srgbClr val="4BACC6"/>
                </a:solidFill>
                <a:prstDash val="solid"/>
              </a:ln>
              <a:solidFill>
                <a:schemeClr val="bg1"/>
              </a:solidFill>
              <a:latin typeface="HP001 5 hàng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CA25593-8985-A74B-8FF5-5ADC04ABAC6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1" y="805689"/>
            <a:ext cx="7307997" cy="23750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6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1039813"/>
            <a:ext cx="952282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5759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6" y="273050"/>
            <a:ext cx="9575074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4073" y="1772471"/>
            <a:ext cx="530432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>
                <a:latin typeface="HP001 5 hàng" pitchFamily="34" charset="0"/>
              </a:rPr>
              <a:t>ǟì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0999" y="1767916"/>
            <a:ext cx="724431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 smtClean="0">
                <a:latin typeface="HP001 5 hàng" pitchFamily="34" charset="0"/>
              </a:rPr>
              <a:t>gió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0777" y="1759473"/>
            <a:ext cx="1060865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>
                <a:latin typeface="HP001 5 hàng" pitchFamily="34" charset="0"/>
              </a:rPr>
              <a:t>hát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5694" y="2346059"/>
            <a:ext cx="1410233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 smtClean="0">
                <a:latin typeface="HP001 5 hàng" pitchFamily="34" charset="0"/>
              </a:rPr>
              <a:t>mừng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4503" y="2372102"/>
            <a:ext cx="863905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>
                <a:latin typeface="HP001 5 hàng" pitchFamily="34" charset="0"/>
              </a:rPr>
              <a:t>hĖ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861" y="2359039"/>
            <a:ext cx="1060865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>
                <a:latin typeface="HP001 5 hàng" pitchFamily="34" charset="0"/>
              </a:rPr>
              <a:t>t</a:t>
            </a:r>
            <a:r>
              <a:rPr lang="en-US" sz="2900" b="1" dirty="0" err="1" smtClean="0">
                <a:latin typeface="HP001 5 hàng" pitchFamily="34" charset="0"/>
              </a:rPr>
              <a:t>uyệt</a:t>
            </a:r>
            <a:endParaRPr lang="en-US" sz="2900" b="1" dirty="0">
              <a:latin typeface="HP001 5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1707" y="2359151"/>
            <a:ext cx="1060865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>
                <a:latin typeface="HP001 5 hàng" pitchFamily="34" charset="0"/>
              </a:rPr>
              <a:t> </a:t>
            </a:r>
            <a:r>
              <a:rPr lang="en-US" sz="2900" b="1" dirty="0" err="1">
                <a:latin typeface="HP001 5 hàng" pitchFamily="34" charset="0"/>
              </a:rPr>
              <a:t>vƟ</a:t>
            </a:r>
            <a:r>
              <a:rPr lang="en-US" sz="2900" b="1" dirty="0">
                <a:latin typeface="HP001 5 hàng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6126" y="1752137"/>
            <a:ext cx="729950" cy="51554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900" b="1" dirty="0" err="1" smtClean="0">
                <a:latin typeface="HP001 5 hàng" pitchFamily="34" charset="0"/>
              </a:rPr>
              <a:t>ǟào</a:t>
            </a:r>
            <a:endParaRPr lang="en-US" sz="2900" b="1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7362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7A0E684C-8B65-7F4C-B6FA-0B58AF0FD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969"/>
            <a:ext cx="9144000" cy="2154326"/>
          </a:xfrm>
        </p:spPr>
      </p:pic>
    </p:spTree>
    <p:extLst>
      <p:ext uri="{BB962C8B-B14F-4D97-AF65-F5344CB8AC3E}">
        <p14:creationId xmlns:p14="http://schemas.microsoft.com/office/powerpoint/2010/main" val="3646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8992" y="-100566"/>
            <a:ext cx="1339691" cy="112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360" y="-93497"/>
            <a:ext cx="1339691" cy="112478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3139" y="3127878"/>
            <a:ext cx="9138482" cy="201666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47265" y="670126"/>
            <a:ext cx="4854875" cy="30184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26" y="891261"/>
            <a:ext cx="2161781" cy="29970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7F6BE3D3-5A37-42F0-BC6D-9FF884E4AB72}"/>
              </a:ext>
            </a:extLst>
          </p:cNvPr>
          <p:cNvSpPr txBox="1"/>
          <p:nvPr/>
        </p:nvSpPr>
        <p:spPr>
          <a:xfrm>
            <a:off x="1940766" y="1250048"/>
            <a:ext cx="4275403" cy="1868237"/>
          </a:xfrm>
          <a:prstGeom prst="rect">
            <a:avLst/>
          </a:prstGeom>
          <a:noFill/>
        </p:spPr>
        <p:txBody>
          <a:bodyPr wrap="square" lIns="68433" tIns="34271" rIns="68433" bIns="34271" rtlCol="0">
            <a:spAutoFit/>
          </a:bodyPr>
          <a:lstStyle>
            <a:defPPr>
              <a:defRPr lang="en-US"/>
            </a:defPPr>
            <a:lvl1pPr marL="0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575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196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793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6388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8009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49585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1158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753" algn="l" defTabSz="683196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083">
              <a:lnSpc>
                <a:spcPct val="150000"/>
              </a:lnSpc>
            </a:pPr>
            <a:r>
              <a:rPr lang="en-US" altLang="zh-CN" sz="4122" b="1">
                <a:solidFill>
                  <a:srgbClr val="FF0000"/>
                </a:solidFill>
                <a:latin typeface="VNI-Avo" pitchFamily="2" charset="0"/>
                <a:ea typeface="站酷快乐体 " panose="02010600030101010101" pitchFamily="2" charset="-122"/>
                <a:cs typeface="Calibri" panose="020F0502020204030204" pitchFamily="34" charset="0"/>
              </a:rPr>
              <a:t>Chaøo taïm bieät </a:t>
            </a:r>
          </a:p>
          <a:p>
            <a:pPr algn="ctr" defTabSz="684083">
              <a:lnSpc>
                <a:spcPct val="150000"/>
              </a:lnSpc>
            </a:pPr>
            <a:r>
              <a:rPr lang="en-US" altLang="zh-CN" sz="4122" b="1">
                <a:solidFill>
                  <a:srgbClr val="FF0000"/>
                </a:solidFill>
                <a:latin typeface="VNI-Avo" pitchFamily="2" charset="0"/>
                <a:ea typeface="站酷快乐体 " panose="02010600030101010101" pitchFamily="2" charset="-122"/>
                <a:cs typeface="Calibri" panose="020F0502020204030204" pitchFamily="34" charset="0"/>
              </a:rPr>
              <a:t>caùc con</a:t>
            </a:r>
            <a:endParaRPr lang="en-US" altLang="zh-CN" sz="4122" b="1" dirty="0">
              <a:solidFill>
                <a:srgbClr val="FF0000"/>
              </a:solidFill>
              <a:latin typeface="VNI-Avo" pitchFamily="2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767" y="-1115977"/>
            <a:ext cx="456962" cy="4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999" showWhenStopped="0">
                <p:cTn id="5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8520704">
            <a:off x="-3814693" y="-4168328"/>
            <a:ext cx="16775242" cy="11965328"/>
          </a:xfrm>
          <a:custGeom>
            <a:avLst/>
            <a:gdLst>
              <a:gd name="connsiteX0" fmla="*/ 3136747 w 6273488"/>
              <a:gd name="connsiteY0" fmla="*/ 3111686 h 6223380"/>
              <a:gd name="connsiteX1" fmla="*/ 3136747 w 6273488"/>
              <a:gd name="connsiteY1" fmla="*/ 3111686 h 6223380"/>
              <a:gd name="connsiteX2" fmla="*/ 3136747 w 6273488"/>
              <a:gd name="connsiteY2" fmla="*/ 3111683 h 6223380"/>
              <a:gd name="connsiteX3" fmla="*/ 3136746 w 6273488"/>
              <a:gd name="connsiteY3" fmla="*/ 3111683 h 6223380"/>
              <a:gd name="connsiteX4" fmla="*/ 4400950 w 6273488"/>
              <a:gd name="connsiteY4" fmla="*/ 5998306 h 6223380"/>
              <a:gd name="connsiteX5" fmla="*/ 3136749 w 6273488"/>
              <a:gd name="connsiteY5" fmla="*/ 3111689 h 6223380"/>
              <a:gd name="connsiteX6" fmla="*/ 5238900 w 6273488"/>
              <a:gd name="connsiteY6" fmla="*/ 5459395 h 6223380"/>
              <a:gd name="connsiteX7" fmla="*/ 2638605 w 6273488"/>
              <a:gd name="connsiteY7" fmla="*/ 6223380 h 6223380"/>
              <a:gd name="connsiteX8" fmla="*/ 3136748 w 6273488"/>
              <a:gd name="connsiteY8" fmla="*/ 3111690 h 6223380"/>
              <a:gd name="connsiteX9" fmla="*/ 3634891 w 6273488"/>
              <a:gd name="connsiteY9" fmla="*/ 6223380 h 6223380"/>
              <a:gd name="connsiteX10" fmla="*/ 1614104 w 6273488"/>
              <a:gd name="connsiteY10" fmla="*/ 5870727 h 6223380"/>
              <a:gd name="connsiteX11" fmla="*/ 828895 w 6273488"/>
              <a:gd name="connsiteY11" fmla="*/ 5257513 h 6223380"/>
              <a:gd name="connsiteX12" fmla="*/ 3136743 w 6273488"/>
              <a:gd name="connsiteY12" fmla="*/ 3111685 h 6223380"/>
              <a:gd name="connsiteX13" fmla="*/ 3136743 w 6273488"/>
              <a:gd name="connsiteY13" fmla="*/ 3111684 h 6223380"/>
              <a:gd name="connsiteX14" fmla="*/ 3136743 w 6273488"/>
              <a:gd name="connsiteY14" fmla="*/ 3111683 h 6223380"/>
              <a:gd name="connsiteX15" fmla="*/ 3136742 w 6273488"/>
              <a:gd name="connsiteY15" fmla="*/ 3111684 h 6223380"/>
              <a:gd name="connsiteX16" fmla="*/ 3136743 w 6273488"/>
              <a:gd name="connsiteY16" fmla="*/ 3111685 h 6223380"/>
              <a:gd name="connsiteX17" fmla="*/ 3136741 w 6273488"/>
              <a:gd name="connsiteY17" fmla="*/ 3111684 h 6223380"/>
              <a:gd name="connsiteX18" fmla="*/ 251240 w 6273488"/>
              <a:gd name="connsiteY18" fmla="*/ 4378423 h 6223380"/>
              <a:gd name="connsiteX19" fmla="*/ 0 w 6273488"/>
              <a:gd name="connsiteY19" fmla="*/ 3414335 h 6223380"/>
              <a:gd name="connsiteX20" fmla="*/ 3136737 w 6273488"/>
              <a:gd name="connsiteY20" fmla="*/ 3111684 h 6223380"/>
              <a:gd name="connsiteX21" fmla="*/ 76333 w 6273488"/>
              <a:gd name="connsiteY21" fmla="*/ 2360251 h 6223380"/>
              <a:gd name="connsiteX22" fmla="*/ 463857 w 6273488"/>
              <a:gd name="connsiteY22" fmla="*/ 1442421 h 6223380"/>
              <a:gd name="connsiteX23" fmla="*/ 3136740 w 6273488"/>
              <a:gd name="connsiteY23" fmla="*/ 3111683 h 6223380"/>
              <a:gd name="connsiteX24" fmla="*/ 3136743 w 6273488"/>
              <a:gd name="connsiteY24" fmla="*/ 3111683 h 6223380"/>
              <a:gd name="connsiteX25" fmla="*/ 1034597 w 6273488"/>
              <a:gd name="connsiteY25" fmla="*/ 763983 h 6223380"/>
              <a:gd name="connsiteX26" fmla="*/ 1872548 w 6273488"/>
              <a:gd name="connsiteY26" fmla="*/ 225072 h 6223380"/>
              <a:gd name="connsiteX27" fmla="*/ 3136745 w 6273488"/>
              <a:gd name="connsiteY27" fmla="*/ 3111682 h 6223380"/>
              <a:gd name="connsiteX28" fmla="*/ 3136746 w 6273488"/>
              <a:gd name="connsiteY28" fmla="*/ 3111680 h 6223380"/>
              <a:gd name="connsiteX29" fmla="*/ 2638605 w 6273488"/>
              <a:gd name="connsiteY29" fmla="*/ 0 h 6223380"/>
              <a:gd name="connsiteX30" fmla="*/ 3634891 w 6273488"/>
              <a:gd name="connsiteY30" fmla="*/ 0 h 6223380"/>
              <a:gd name="connsiteX31" fmla="*/ 3136751 w 6273488"/>
              <a:gd name="connsiteY31" fmla="*/ 3111672 h 6223380"/>
              <a:gd name="connsiteX32" fmla="*/ 4659386 w 6273488"/>
              <a:gd name="connsiteY32" fmla="*/ 352638 h 6223380"/>
              <a:gd name="connsiteX33" fmla="*/ 5444595 w 6273488"/>
              <a:gd name="connsiteY33" fmla="*/ 965852 h 6223380"/>
              <a:gd name="connsiteX34" fmla="*/ 3136750 w 6273488"/>
              <a:gd name="connsiteY34" fmla="*/ 3111678 h 6223380"/>
              <a:gd name="connsiteX35" fmla="*/ 3136749 w 6273488"/>
              <a:gd name="connsiteY35" fmla="*/ 3111680 h 6223380"/>
              <a:gd name="connsiteX36" fmla="*/ 6022247 w 6273488"/>
              <a:gd name="connsiteY36" fmla="*/ 1844943 h 6223380"/>
              <a:gd name="connsiteX37" fmla="*/ 6273488 w 6273488"/>
              <a:gd name="connsiteY37" fmla="*/ 2809030 h 6223380"/>
              <a:gd name="connsiteX38" fmla="*/ 3136749 w 6273488"/>
              <a:gd name="connsiteY38" fmla="*/ 3111682 h 6223380"/>
              <a:gd name="connsiteX39" fmla="*/ 3136749 w 6273488"/>
              <a:gd name="connsiteY39" fmla="*/ 3111686 h 6223380"/>
              <a:gd name="connsiteX40" fmla="*/ 6197153 w 6273488"/>
              <a:gd name="connsiteY40" fmla="*/ 3863119 h 6223380"/>
              <a:gd name="connsiteX41" fmla="*/ 5809629 w 6273488"/>
              <a:gd name="connsiteY41" fmla="*/ 4780948 h 6223380"/>
              <a:gd name="connsiteX42" fmla="*/ 3136748 w 6273488"/>
              <a:gd name="connsiteY42" fmla="*/ 3111688 h 6223380"/>
              <a:gd name="connsiteX43" fmla="*/ 3136748 w 6273488"/>
              <a:gd name="connsiteY43" fmla="*/ 3111688 h 6223380"/>
              <a:gd name="connsiteX44" fmla="*/ 3136749 w 6273488"/>
              <a:gd name="connsiteY44" fmla="*/ 3111689 h 6223380"/>
              <a:gd name="connsiteX45" fmla="*/ 3136748 w 6273488"/>
              <a:gd name="connsiteY45" fmla="*/ 3111689 h 6223380"/>
              <a:gd name="connsiteX46" fmla="*/ 3136748 w 6273488"/>
              <a:gd name="connsiteY46" fmla="*/ 3111690 h 6223380"/>
              <a:gd name="connsiteX47" fmla="*/ 3136748 w 6273488"/>
              <a:gd name="connsiteY47" fmla="*/ 3111689 h 6223380"/>
              <a:gd name="connsiteX48" fmla="*/ 3136746 w 6273488"/>
              <a:gd name="connsiteY48" fmla="*/ 3111687 h 6223380"/>
              <a:gd name="connsiteX49" fmla="*/ 3136744 w 6273488"/>
              <a:gd name="connsiteY49" fmla="*/ 3111685 h 6223380"/>
              <a:gd name="connsiteX50" fmla="*/ 3136745 w 6273488"/>
              <a:gd name="connsiteY50" fmla="*/ 3111685 h 6223380"/>
              <a:gd name="connsiteX51" fmla="*/ 3136744 w 6273488"/>
              <a:gd name="connsiteY51" fmla="*/ 3111684 h 6223380"/>
              <a:gd name="connsiteX52" fmla="*/ 3136744 w 6273488"/>
              <a:gd name="connsiteY52" fmla="*/ 3111685 h 622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273488" h="6223380">
                <a:moveTo>
                  <a:pt x="3136747" y="3111686"/>
                </a:moveTo>
                <a:lnTo>
                  <a:pt x="3136747" y="3111686"/>
                </a:lnTo>
                <a:lnTo>
                  <a:pt x="3136747" y="3111683"/>
                </a:lnTo>
                <a:lnTo>
                  <a:pt x="3136746" y="3111683"/>
                </a:lnTo>
                <a:close/>
                <a:moveTo>
                  <a:pt x="4400950" y="5998306"/>
                </a:moveTo>
                <a:lnTo>
                  <a:pt x="3136749" y="3111689"/>
                </a:lnTo>
                <a:lnTo>
                  <a:pt x="5238900" y="5459395"/>
                </a:lnTo>
                <a:close/>
                <a:moveTo>
                  <a:pt x="2638605" y="6223380"/>
                </a:moveTo>
                <a:lnTo>
                  <a:pt x="3136748" y="3111690"/>
                </a:lnTo>
                <a:lnTo>
                  <a:pt x="3634891" y="6223380"/>
                </a:lnTo>
                <a:close/>
                <a:moveTo>
                  <a:pt x="1614104" y="5870727"/>
                </a:moveTo>
                <a:lnTo>
                  <a:pt x="828895" y="5257513"/>
                </a:lnTo>
                <a:lnTo>
                  <a:pt x="3136743" y="3111685"/>
                </a:lnTo>
                <a:lnTo>
                  <a:pt x="3136743" y="3111684"/>
                </a:lnTo>
                <a:lnTo>
                  <a:pt x="3136743" y="3111683"/>
                </a:lnTo>
                <a:lnTo>
                  <a:pt x="3136742" y="3111684"/>
                </a:lnTo>
                <a:lnTo>
                  <a:pt x="3136743" y="3111685"/>
                </a:lnTo>
                <a:lnTo>
                  <a:pt x="3136741" y="3111684"/>
                </a:lnTo>
                <a:lnTo>
                  <a:pt x="251240" y="4378423"/>
                </a:lnTo>
                <a:lnTo>
                  <a:pt x="0" y="3414335"/>
                </a:lnTo>
                <a:lnTo>
                  <a:pt x="3136737" y="3111684"/>
                </a:lnTo>
                <a:lnTo>
                  <a:pt x="76333" y="2360251"/>
                </a:lnTo>
                <a:lnTo>
                  <a:pt x="463857" y="1442421"/>
                </a:lnTo>
                <a:lnTo>
                  <a:pt x="3136740" y="3111683"/>
                </a:lnTo>
                <a:lnTo>
                  <a:pt x="3136743" y="3111683"/>
                </a:lnTo>
                <a:lnTo>
                  <a:pt x="1034597" y="763983"/>
                </a:lnTo>
                <a:lnTo>
                  <a:pt x="1872548" y="225072"/>
                </a:lnTo>
                <a:lnTo>
                  <a:pt x="3136745" y="3111682"/>
                </a:lnTo>
                <a:lnTo>
                  <a:pt x="3136746" y="3111680"/>
                </a:lnTo>
                <a:lnTo>
                  <a:pt x="2638605" y="0"/>
                </a:lnTo>
                <a:lnTo>
                  <a:pt x="3634891" y="0"/>
                </a:lnTo>
                <a:lnTo>
                  <a:pt x="3136751" y="3111672"/>
                </a:lnTo>
                <a:lnTo>
                  <a:pt x="4659386" y="352638"/>
                </a:lnTo>
                <a:lnTo>
                  <a:pt x="5444595" y="965852"/>
                </a:lnTo>
                <a:lnTo>
                  <a:pt x="3136750" y="3111678"/>
                </a:lnTo>
                <a:lnTo>
                  <a:pt x="3136749" y="3111680"/>
                </a:lnTo>
                <a:lnTo>
                  <a:pt x="6022247" y="1844943"/>
                </a:lnTo>
                <a:lnTo>
                  <a:pt x="6273488" y="2809030"/>
                </a:lnTo>
                <a:lnTo>
                  <a:pt x="3136749" y="3111682"/>
                </a:lnTo>
                <a:lnTo>
                  <a:pt x="3136749" y="3111686"/>
                </a:lnTo>
                <a:lnTo>
                  <a:pt x="6197153" y="3863119"/>
                </a:lnTo>
                <a:lnTo>
                  <a:pt x="5809629" y="4780948"/>
                </a:lnTo>
                <a:lnTo>
                  <a:pt x="3136748" y="3111688"/>
                </a:lnTo>
                <a:lnTo>
                  <a:pt x="3136748" y="3111688"/>
                </a:lnTo>
                <a:lnTo>
                  <a:pt x="3136749" y="3111689"/>
                </a:lnTo>
                <a:lnTo>
                  <a:pt x="3136748" y="3111689"/>
                </a:lnTo>
                <a:lnTo>
                  <a:pt x="3136748" y="3111690"/>
                </a:lnTo>
                <a:lnTo>
                  <a:pt x="3136748" y="3111689"/>
                </a:lnTo>
                <a:lnTo>
                  <a:pt x="3136746" y="3111687"/>
                </a:lnTo>
                <a:lnTo>
                  <a:pt x="3136744" y="3111685"/>
                </a:lnTo>
                <a:lnTo>
                  <a:pt x="3136745" y="3111685"/>
                </a:lnTo>
                <a:lnTo>
                  <a:pt x="3136744" y="3111684"/>
                </a:lnTo>
                <a:lnTo>
                  <a:pt x="3136744" y="3111685"/>
                </a:lnTo>
                <a:close/>
              </a:path>
            </a:pathLst>
          </a:cu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7221" y="198817"/>
            <a:ext cx="3811435" cy="4051092"/>
            <a:chOff x="3904211" y="263074"/>
            <a:chExt cx="3907867" cy="5689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211" y="263074"/>
              <a:ext cx="3886462" cy="568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33"/>
            <a:stretch/>
          </p:blipFill>
          <p:spPr>
            <a:xfrm>
              <a:off x="3925616" y="263074"/>
              <a:ext cx="3886462" cy="38272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6" b="95977" l="1512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57" y="2333065"/>
            <a:ext cx="10000597" cy="2815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0932" y="3394095"/>
            <a:ext cx="6565692" cy="693139"/>
          </a:xfrm>
          <a:prstGeom prst="rect">
            <a:avLst/>
          </a:prstGeom>
          <a:noFill/>
        </p:spPr>
        <p:txBody>
          <a:bodyPr wrap="square" lIns="68526" tIns="34263" rIns="68526" bIns="34263" rtlCol="0">
            <a:prstTxWarp prst="textWave2">
              <a:avLst>
                <a:gd name="adj1" fmla="val 9253"/>
                <a:gd name="adj2" fmla="val 0"/>
              </a:avLst>
            </a:prstTxWarp>
            <a:spAutoFit/>
          </a:bodyPr>
          <a:lstStyle/>
          <a:p>
            <a:r>
              <a:rPr lang="en-US" sz="4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Huy hieäu hoïc taäp</a:t>
            </a:r>
          </a:p>
        </p:txBody>
      </p:sp>
    </p:spTree>
    <p:extLst>
      <p:ext uri="{BB962C8B-B14F-4D97-AF65-F5344CB8AC3E}">
        <p14:creationId xmlns:p14="http://schemas.microsoft.com/office/powerpoint/2010/main" val="3650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1" y="1665930"/>
            <a:ext cx="3537494" cy="264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311" y="3121791"/>
            <a:ext cx="2379299" cy="21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582" y="1"/>
            <a:ext cx="6316121" cy="51758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80" y="273962"/>
            <a:ext cx="2733112" cy="2431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495451" y="2705502"/>
            <a:ext cx="3723631" cy="832368"/>
          </a:xfrm>
          <a:prstGeom prst="rect">
            <a:avLst/>
          </a:prstGeom>
          <a:noFill/>
        </p:spPr>
        <p:txBody>
          <a:bodyPr wrap="none" lIns="92797" tIns="46399" rIns="92797" bIns="4639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903"/>
            <a:r>
              <a:rPr lang="en-US" sz="4800">
                <a:ln/>
                <a:solidFill>
                  <a:srgbClr val="FF0000"/>
                </a:solidFill>
                <a:latin typeface="VNI-Avo" pitchFamily="2" charset="0"/>
              </a:rPr>
              <a:t>KHÔÛI ÑOÄNG</a:t>
            </a:r>
            <a:endParaRPr lang="en-US" sz="4800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265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5-Point Star 54">
            <a:hlinkClick r:id="rId2" action="ppaction://hlinksldjump"/>
          </p:cNvPr>
          <p:cNvSpPr/>
          <p:nvPr/>
        </p:nvSpPr>
        <p:spPr>
          <a:xfrm>
            <a:off x="4584786" y="718213"/>
            <a:ext cx="644356" cy="64495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>
            <a:off x="2797394" y="3747990"/>
            <a:ext cx="2925489" cy="1389108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5356" y="395737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7" y="3242816"/>
            <a:ext cx="4012911" cy="1905449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282928" y="721746"/>
            <a:ext cx="459667" cy="460093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49998" y="1040691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475216" y="1366699"/>
            <a:ext cx="644356" cy="64495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9564" y="392205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69132" y="1363166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6694350" y="1689175"/>
            <a:ext cx="644356" cy="644952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6529" y="2099825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5229139" y="2425840"/>
            <a:ext cx="469574" cy="47000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68681" y="182705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7569423" y="508715"/>
            <a:ext cx="1091058" cy="960774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58008" y="1318553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549524" y="1689183"/>
            <a:ext cx="733395" cy="736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26148" y="4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3377628" y="326021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77244" y="295683"/>
            <a:ext cx="294792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7" name="5-Point Star 66">
            <a:hlinkClick r:id="rId10" action="ppaction://hlinksldjump"/>
          </p:cNvPr>
          <p:cNvSpPr/>
          <p:nvPr/>
        </p:nvSpPr>
        <p:spPr>
          <a:xfrm>
            <a:off x="6015337" y="621691"/>
            <a:ext cx="418610" cy="418997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67395" y="1510556"/>
            <a:ext cx="451085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3770751" y="1836563"/>
            <a:ext cx="644356" cy="64495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92501" y="4148086"/>
            <a:ext cx="4949999" cy="623825"/>
          </a:xfrm>
          <a:prstGeom prst="rect">
            <a:avLst/>
          </a:prstGeom>
          <a:noFill/>
        </p:spPr>
        <p:txBody>
          <a:bodyPr wrap="none" lIns="68526" tIns="34263" rIns="68526" bIns="34263">
            <a:spAutoFit/>
          </a:bodyPr>
          <a:lstStyle/>
          <a:p>
            <a:pPr algn="ctr" defTabSz="685251"/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VNI-Avo" pitchFamily="2" charset="0"/>
              </a:rPr>
              <a:t>ÑEÂM XUAÂN ÑAÀY SAO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15" y="2313580"/>
            <a:ext cx="112481" cy="9959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948"/>
            <a:ext cx="185738" cy="16445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400941"/>
            <a:ext cx="154856" cy="13711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1418206"/>
            <a:ext cx="130710" cy="1157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686529" y="3242815"/>
            <a:ext cx="451203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1" name="5-Point Star 30">
            <a:hlinkClick r:id="rId13" action="ppaction://hlinksldjump"/>
          </p:cNvPr>
          <p:cNvSpPr/>
          <p:nvPr/>
        </p:nvSpPr>
        <p:spPr>
          <a:xfrm>
            <a:off x="5589894" y="3568824"/>
            <a:ext cx="644356" cy="64495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67089" y="2916886"/>
            <a:ext cx="451203" cy="438987"/>
          </a:xfrm>
          <a:prstGeom prst="rect">
            <a:avLst/>
          </a:prstGeom>
          <a:noFill/>
        </p:spPr>
        <p:txBody>
          <a:bodyPr wrap="none" lIns="68526" tIns="34263" rIns="68526" bIns="34263" rtlCol="0">
            <a:spAutoFit/>
          </a:bodyPr>
          <a:lstStyle/>
          <a:p>
            <a:pPr defTabSz="685251"/>
            <a:r>
              <a:rPr lang="en-US" sz="24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3" name="5-Point Star 32">
            <a:hlinkClick r:id="rId14" action="ppaction://hlinksldjump"/>
          </p:cNvPr>
          <p:cNvSpPr/>
          <p:nvPr/>
        </p:nvSpPr>
        <p:spPr>
          <a:xfrm>
            <a:off x="7370454" y="3242896"/>
            <a:ext cx="644356" cy="64495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1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049307" y="4182532"/>
              <a:ext cx="1314963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uaân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5-Point Star 35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175342" y="4182532"/>
              <a:ext cx="1062892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uyt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125376" y="4182532"/>
              <a:ext cx="1162825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oaêt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906120" y="4182532"/>
              <a:ext cx="1601337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uynh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34693" y="540805"/>
            <a:ext cx="3867814" cy="3291790"/>
            <a:chOff x="2907357" y="2638425"/>
            <a:chExt cx="3598862" cy="3598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57" y="2638425"/>
              <a:ext cx="3598862" cy="359886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880765" y="4182532"/>
              <a:ext cx="1652049" cy="941663"/>
            </a:xfrm>
            <a:prstGeom prst="rect">
              <a:avLst/>
            </a:prstGeom>
            <a:noFill/>
          </p:spPr>
          <p:txBody>
            <a:bodyPr wrap="none" lIns="90976" tIns="45493" rIns="90976" bIns="45493">
              <a:spAutoFit/>
            </a:bodyPr>
            <a:lstStyle/>
            <a:p>
              <a:pPr algn="ctr" defTabSz="682672"/>
              <a:r>
                <a:rPr lang="en-US" sz="5000" b="1" kern="0">
                  <a:ln w="13462">
                    <a:solidFill>
                      <a:sysClr val="window" lastClr="FFFFFF"/>
                    </a:solidFill>
                    <a:prstDash val="solid"/>
                  </a:ln>
                  <a:solidFill>
                    <a:srgbClr val="FF0000"/>
                  </a:solidFill>
                  <a:latin typeface="VNI-Avo" pitchFamily="2" charset="0"/>
                </a:rPr>
                <a:t>uyeân</a:t>
              </a:r>
              <a:endParaRPr lang="en-US" sz="5000" b="1" kern="0" dirty="0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2245383" y="540806"/>
            <a:ext cx="229834" cy="31661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>
            <a:hlinkClick r:id="rId5" action="ppaction://hlinksldjump"/>
          </p:cNvPr>
          <p:cNvSpPr/>
          <p:nvPr/>
        </p:nvSpPr>
        <p:spPr>
          <a:xfrm>
            <a:off x="1830871" y="418315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5-Point Star 34">
            <a:hlinkClick r:id="rId6" action="ppaction://hlinksldjump"/>
          </p:cNvPr>
          <p:cNvSpPr/>
          <p:nvPr/>
        </p:nvSpPr>
        <p:spPr>
          <a:xfrm>
            <a:off x="7782927" y="1885772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549534" y="1689175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5-Point Star 37">
            <a:hlinkClick r:id="rId8" action="ppaction://hlinksldjump"/>
          </p:cNvPr>
          <p:cNvSpPr/>
          <p:nvPr/>
        </p:nvSpPr>
        <p:spPr>
          <a:xfrm>
            <a:off x="5249779" y="344715"/>
            <a:ext cx="391838" cy="39220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8270071" y="438427"/>
            <a:ext cx="418610" cy="29847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5-Point Star 39">
            <a:hlinkClick r:id="rId5" action="ppaction://hlinksldjump"/>
          </p:cNvPr>
          <p:cNvSpPr/>
          <p:nvPr/>
        </p:nvSpPr>
        <p:spPr>
          <a:xfrm>
            <a:off x="5487698" y="4427983"/>
            <a:ext cx="322177" cy="2214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5-Point Star 40">
            <a:hlinkClick r:id="rId7" action="ppaction://hlinksldjump"/>
          </p:cNvPr>
          <p:cNvSpPr/>
          <p:nvPr/>
        </p:nvSpPr>
        <p:spPr>
          <a:xfrm>
            <a:off x="2451352" y="2133381"/>
            <a:ext cx="366697" cy="36832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5-Point Star 41">
            <a:hlinkClick r:id="rId6" action="ppaction://hlinksldjump"/>
          </p:cNvPr>
          <p:cNvSpPr/>
          <p:nvPr/>
        </p:nvSpPr>
        <p:spPr>
          <a:xfrm>
            <a:off x="3847275" y="4213431"/>
            <a:ext cx="461662" cy="47720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>
            <a:hlinkClick r:id="rId5" action="ppaction://hlinksldjump"/>
          </p:cNvPr>
          <p:cNvSpPr/>
          <p:nvPr/>
        </p:nvSpPr>
        <p:spPr>
          <a:xfrm>
            <a:off x="8192660" y="4330467"/>
            <a:ext cx="899413" cy="72033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3" rIns="68526" bIns="34263" rtlCol="0" anchor="ctr"/>
          <a:lstStyle/>
          <a:p>
            <a:pPr algn="ctr" defTabSz="6852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7&quot;/&gt;&lt;property id=&quot;20307&quot; value=&quot;266&quot;/&gt;&lt;/object&gt;&lt;object type=&quot;3&quot; unique_id=&quot;10006&quot;&gt;&lt;property id=&quot;20148&quot; value=&quot;5&quot;/&gt;&lt;property id=&quot;20300&quot; value=&quot;Slide 19&quot;/&gt;&lt;property id=&quot;20307&quot; value=&quot;271&quot;/&gt;&lt;/object&gt;&lt;object type=&quot;3&quot; unique_id=&quot;490193&quot;&gt;&lt;property id=&quot;20148&quot; value=&quot;5&quot;/&gt;&lt;property id=&quot;20300&quot; value=&quot;Slide 4&quot;/&gt;&lt;property id=&quot;20307&quot; value=&quot;291&quot;/&gt;&lt;/object&gt;&lt;object type=&quot;3&quot; unique_id=&quot;490194&quot;&gt;&lt;property id=&quot;20148&quot; value=&quot;5&quot;/&gt;&lt;property id=&quot;20300&quot; value=&quot;Slide 5&quot;/&gt;&lt;property id=&quot;20307&quot; value=&quot;303&quot;/&gt;&lt;/object&gt;&lt;object type=&quot;3&quot; unique_id=&quot;490542&quot;&gt;&lt;property id=&quot;20148&quot; value=&quot;5&quot;/&gt;&lt;property id=&quot;20300&quot; value=&quot;Slide 6&quot;/&gt;&lt;property id=&quot;20307&quot; value=&quot;304&quot;/&gt;&lt;/object&gt;&lt;object type=&quot;3&quot; unique_id=&quot;490543&quot;&gt;&lt;property id=&quot;20148&quot; value=&quot;5&quot;/&gt;&lt;property id=&quot;20300&quot; value=&quot;Slide 7&quot;/&gt;&lt;property id=&quot;20307&quot; value=&quot;305&quot;/&gt;&lt;/object&gt;&lt;object type=&quot;3&quot; unique_id=&quot;490544&quot;&gt;&lt;property id=&quot;20148&quot; value=&quot;5&quot;/&gt;&lt;property id=&quot;20300&quot; value=&quot;Slide 8&quot;/&gt;&lt;property id=&quot;20307&quot; value=&quot;306&quot;/&gt;&lt;/object&gt;&lt;object type=&quot;3&quot; unique_id=&quot;490545&quot;&gt;&lt;property id=&quot;20148&quot; value=&quot;5&quot;/&gt;&lt;property id=&quot;20300&quot; value=&quot;Slide 9&quot;/&gt;&lt;property id=&quot;20307&quot; value=&quot;307&quot;/&gt;&lt;/object&gt;&lt;object type=&quot;3&quot; unique_id=&quot;490546&quot;&gt;&lt;property id=&quot;20148&quot; value=&quot;5&quot;/&gt;&lt;property id=&quot;20300&quot; value=&quot;Slide 10&quot;/&gt;&lt;property id=&quot;20307&quot; value=&quot;308&quot;/&gt;&lt;/object&gt;&lt;object type=&quot;3&quot; unique_id=&quot;490547&quot;&gt;&lt;property id=&quot;20148&quot; value=&quot;5&quot;/&gt;&lt;property id=&quot;20300&quot; value=&quot;Slide 11&quot;/&gt;&lt;property id=&quot;20307&quot; value=&quot;309&quot;/&gt;&lt;/object&gt;&lt;object type=&quot;3&quot; unique_id=&quot;490548&quot;&gt;&lt;property id=&quot;20148&quot; value=&quot;5&quot;/&gt;&lt;property id=&quot;20300&quot; value=&quot;Slide 12&quot;/&gt;&lt;property id=&quot;20307&quot; value=&quot;310&quot;/&gt;&lt;/object&gt;&lt;object type=&quot;3&quot; unique_id=&quot;490549&quot;&gt;&lt;property id=&quot;20148&quot; value=&quot;5&quot;/&gt;&lt;property id=&quot;20300&quot; value=&quot;Slide 13&quot;/&gt;&lt;property id=&quot;20307&quot; value=&quot;311&quot;/&gt;&lt;/object&gt;&lt;object type=&quot;3&quot; unique_id=&quot;490550&quot;&gt;&lt;property id=&quot;20148&quot; value=&quot;5&quot;/&gt;&lt;property id=&quot;20300&quot; value=&quot;Slide 14&quot;/&gt;&lt;property id=&quot;20307&quot; value=&quot;312&quot;/&gt;&lt;/object&gt;&lt;object type=&quot;3&quot; unique_id=&quot;490551&quot;&gt;&lt;property id=&quot;20148&quot; value=&quot;5&quot;/&gt;&lt;property id=&quot;20300&quot; value=&quot;Slide 15&quot;/&gt;&lt;property id=&quot;20307&quot; value=&quot;313&quot;/&gt;&lt;/object&gt;&lt;object type=&quot;3&quot; unique_id=&quot;490552&quot;&gt;&lt;property id=&quot;20148&quot; value=&quot;5&quot;/&gt;&lt;property id=&quot;20300&quot; value=&quot;Slide 16&quot;/&gt;&lt;property id=&quot;20307&quot; value=&quot;314&quot;/&gt;&lt;/object&gt;&lt;object type=&quot;3&quot; unique_id=&quot;490684&quot;&gt;&lt;property id=&quot;20148&quot; value=&quot;5&quot;/&gt;&lt;property id=&quot;20300&quot; value=&quot;Slide 3&quot;/&gt;&lt;property id=&quot;20307&quot; value=&quot;315&quot;/&gt;&lt;/object&gt;&lt;object type=&quot;3&quot; unique_id=&quot;491306&quot;&gt;&lt;property id=&quot;20148&quot; value=&quot;5&quot;/&gt;&lt;property id=&quot;20300&quot; value=&quot;Slide 18&quot;/&gt;&lt;property id=&quot;20307&quot; value=&quot;317&quot;/&gt;&lt;/object&gt;&lt;object type=&quot;3&quot; unique_id=&quot;491528&quot;&gt;&lt;property id=&quot;20148&quot; value=&quot;5&quot;/&gt;&lt;property id=&quot;20300&quot; value=&quot;Slide 20&quot;/&gt;&lt;property id=&quot;20307&quot; value=&quot;318&quot;/&gt;&lt;/object&gt;&lt;object type=&quot;3&quot; unique_id=&quot;491723&quot;&gt;&lt;property id=&quot;20148&quot; value=&quot;5&quot;/&gt;&lt;property id=&quot;20300&quot; value=&quot;Slide 21&quot;/&gt;&lt;property id=&quot;20307&quot; value=&quot;320&quot;/&gt;&lt;/object&gt;&lt;object type=&quot;3&quot; unique_id=&quot;491824&quot;&gt;&lt;property id=&quot;20148&quot; value=&quot;5&quot;/&gt;&lt;property id=&quot;20300&quot; value=&quot;Slide 22&quot;/&gt;&lt;property id=&quot;20307&quot; value=&quot;321&quot;/&gt;&lt;/object&gt;&lt;object type=&quot;3&quot; unique_id=&quot;491926&quot;&gt;&lt;property id=&quot;20148&quot; value=&quot;5&quot;/&gt;&lt;property id=&quot;20300&quot; value=&quot;Slide 23&quot;/&gt;&lt;property id=&quot;20307&quot; value=&quot;322&quot;/&gt;&lt;/object&gt;&lt;object type=&quot;3&quot; unique_id=&quot;491927&quot;&gt;&lt;property id=&quot;20148&quot; value=&quot;5&quot;/&gt;&lt;property id=&quot;20300&quot; value=&quot;Slide 24&quot;/&gt;&lt;property id=&quot;20307&quot; value=&quot;323&quot;/&gt;&lt;/object&gt;&lt;object type=&quot;3&quot; unique_id=&quot;492280&quot;&gt;&lt;property id=&quot;20148&quot; value=&quot;5&quot;/&gt;&lt;property id=&quot;20300&quot; value=&quot;Slide 1&quot;/&gt;&lt;property id=&quot;20307&quot; value=&quot;328&quot;/&gt;&lt;/object&gt;&lt;object type=&quot;3&quot; unique_id=&quot;492281&quot;&gt;&lt;property id=&quot;20148&quot; value=&quot;5&quot;/&gt;&lt;property id=&quot;20300&quot; value=&quot;Slide 2&quot;/&gt;&lt;property id=&quot;20307&quot; value=&quot;327&quot;/&gt;&lt;/object&gt;&lt;object type=&quot;3&quot; unique_id=&quot;492282&quot;&gt;&lt;property id=&quot;20148&quot; value=&quot;5&quot;/&gt;&lt;property id=&quot;20300&quot; value=&quot;Slide 25&quot;/&gt;&lt;property id=&quot;20307&quot; value=&quot;324&quot;/&gt;&lt;/object&gt;&lt;object type=&quot;3&quot; unique_id=&quot;492283&quot;&gt;&lt;property id=&quot;20148&quot; value=&quot;5&quot;/&gt;&lt;property id=&quot;20300&quot; value=&quot;Slide 26&quot;/&gt;&lt;property id=&quot;20307&quot; value=&quot;325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324</Words>
  <Application>Microsoft Office PowerPoint</Application>
  <PresentationFormat>Custom</PresentationFormat>
  <Paragraphs>105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Office Theme</vt:lpstr>
      <vt:lpstr>4_Office Theme</vt:lpstr>
      <vt:lpstr>1_默认设计模板</vt:lpstr>
      <vt:lpstr>5_Office Theme</vt:lpstr>
      <vt:lpstr>3_Default Design</vt:lpstr>
      <vt:lpstr>2_Office 主题</vt:lpstr>
      <vt:lpstr>5_Office 主题​​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Tuyền Nguyễn</dc:creator>
  <cp:lastModifiedBy>vttt</cp:lastModifiedBy>
  <cp:revision>74</cp:revision>
  <dcterms:created xsi:type="dcterms:W3CDTF">2020-08-25T15:10:54Z</dcterms:created>
  <dcterms:modified xsi:type="dcterms:W3CDTF">2022-02-07T09:55:28Z</dcterms:modified>
</cp:coreProperties>
</file>